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72" r:id="rId9"/>
    <p:sldId id="267" r:id="rId10"/>
    <p:sldId id="268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B76E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>
      <p:cViewPr>
        <p:scale>
          <a:sx n="119" d="100"/>
          <a:sy n="119" d="100"/>
        </p:scale>
        <p:origin x="-234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B6635-3947-4367-92F2-E3724D7EB3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977BE-40A7-4909-A5B9-C1929EA687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86,5 % - от 15 до 17 лет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13,5 % - от 18 до 20 лет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4CFFB-8E1B-4EC3-8122-A3645DDF943E}" type="parTrans" cxnId="{976F6529-84F1-4FCA-B352-FF5F68DE56C9}">
      <dgm:prSet/>
      <dgm:spPr/>
      <dgm:t>
        <a:bodyPr/>
        <a:lstStyle/>
        <a:p>
          <a:endParaRPr lang="ru-RU"/>
        </a:p>
      </dgm:t>
    </dgm:pt>
    <dgm:pt modelId="{86EB03B3-28D1-4C59-90C8-B045D49F1CD2}" type="sibTrans" cxnId="{976F6529-84F1-4FCA-B352-FF5F68DE56C9}">
      <dgm:prSet/>
      <dgm:spPr/>
      <dgm:t>
        <a:bodyPr/>
        <a:lstStyle/>
        <a:p>
          <a:endParaRPr lang="ru-RU"/>
        </a:p>
      </dgm:t>
    </dgm:pt>
    <dgm:pt modelId="{5DD99B0B-BA7D-4B7F-85F9-7A86C017E43D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55,7 % - девушки</a:t>
          </a:r>
        </a:p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44,3 % - юноши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9CFA8-9996-4EAC-B68B-5E40E98A8119}" type="parTrans" cxnId="{299B788D-856E-4BCD-8CDC-5C4520C0E0F9}">
      <dgm:prSet/>
      <dgm:spPr/>
      <dgm:t>
        <a:bodyPr/>
        <a:lstStyle/>
        <a:p>
          <a:endParaRPr lang="ru-RU"/>
        </a:p>
      </dgm:t>
    </dgm:pt>
    <dgm:pt modelId="{CD2E6B9C-315C-4B6A-BD1C-8B7668E19C5F}" type="sibTrans" cxnId="{299B788D-856E-4BCD-8CDC-5C4520C0E0F9}">
      <dgm:prSet/>
      <dgm:spPr/>
      <dgm:t>
        <a:bodyPr/>
        <a:lstStyle/>
        <a:p>
          <a:endParaRPr lang="ru-RU"/>
        </a:p>
      </dgm:t>
    </dgm:pt>
    <dgm:pt modelId="{58A14FA8-F7F5-48DE-B3D9-ECD9A62C46CE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40,6 % - студенты ПОО</a:t>
          </a:r>
        </a:p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58,6 % - учащиеся старших классов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7C2B7-02B6-4854-B175-E38071305937}" type="parTrans" cxnId="{A112CD2F-A795-435E-B36B-74F792A0DCA0}">
      <dgm:prSet/>
      <dgm:spPr/>
      <dgm:t>
        <a:bodyPr/>
        <a:lstStyle/>
        <a:p>
          <a:endParaRPr lang="ru-RU"/>
        </a:p>
      </dgm:t>
    </dgm:pt>
    <dgm:pt modelId="{CEC66F46-67B0-402D-934F-6D9FA4211F4D}" type="sibTrans" cxnId="{A112CD2F-A795-435E-B36B-74F792A0DCA0}">
      <dgm:prSet/>
      <dgm:spPr/>
      <dgm:t>
        <a:bodyPr/>
        <a:lstStyle/>
        <a:p>
          <a:endParaRPr lang="ru-RU"/>
        </a:p>
      </dgm:t>
    </dgm:pt>
    <dgm:pt modelId="{F5E01440-753F-44C4-BAB3-90FD3A271F04}" type="pres">
      <dgm:prSet presAssocID="{B5DB6635-3947-4367-92F2-E3724D7EB3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8C1FF-443F-49AC-A325-814BC8E72038}" type="pres">
      <dgm:prSet presAssocID="{CCB977BE-40A7-4909-A5B9-C1929EA6871E}" presName="parentLin" presStyleCnt="0"/>
      <dgm:spPr/>
    </dgm:pt>
    <dgm:pt modelId="{07B36616-96DB-45E2-91B3-AD9B17165197}" type="pres">
      <dgm:prSet presAssocID="{CCB977BE-40A7-4909-A5B9-C1929EA6871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1B65874-7388-435B-9A42-2CE78CAE5A77}" type="pres">
      <dgm:prSet presAssocID="{CCB977BE-40A7-4909-A5B9-C1929EA6871E}" presName="parentText" presStyleLbl="node1" presStyleIdx="0" presStyleCnt="3" custScaleX="150037" custScaleY="182251" custLinFactNeighborX="-40270" custLinFactNeighborY="20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88D09-FBB8-4076-BCE7-61308395C02C}" type="pres">
      <dgm:prSet presAssocID="{CCB977BE-40A7-4909-A5B9-C1929EA6871E}" presName="negativeSpace" presStyleCnt="0"/>
      <dgm:spPr/>
    </dgm:pt>
    <dgm:pt modelId="{8DECBC93-D5EF-43C6-93B5-23E0E5917F20}" type="pres">
      <dgm:prSet presAssocID="{CCB977BE-40A7-4909-A5B9-C1929EA6871E}" presName="childText" presStyleLbl="conFgAcc1" presStyleIdx="0" presStyleCnt="3" custLinFactY="50759" custLinFactNeighborX="962" custLinFactNeighborY="100000">
        <dgm:presLayoutVars>
          <dgm:bulletEnabled val="1"/>
        </dgm:presLayoutVars>
      </dgm:prSet>
      <dgm:spPr/>
    </dgm:pt>
    <dgm:pt modelId="{086FE86F-1C78-4F61-8C8C-E1F8580DE7B5}" type="pres">
      <dgm:prSet presAssocID="{86EB03B3-28D1-4C59-90C8-B045D49F1CD2}" presName="spaceBetweenRectangles" presStyleCnt="0"/>
      <dgm:spPr/>
    </dgm:pt>
    <dgm:pt modelId="{499CDE4D-9B5A-469B-A964-4BF6C8B16DA3}" type="pres">
      <dgm:prSet presAssocID="{5DD99B0B-BA7D-4B7F-85F9-7A86C017E43D}" presName="parentLin" presStyleCnt="0"/>
      <dgm:spPr/>
    </dgm:pt>
    <dgm:pt modelId="{20EA3F91-5CC6-4F6B-875D-0CF45C29577C}" type="pres">
      <dgm:prSet presAssocID="{5DD99B0B-BA7D-4B7F-85F9-7A86C017E43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DC67B8-878A-4B39-B2AA-B57AD9C71FBB}" type="pres">
      <dgm:prSet presAssocID="{5DD99B0B-BA7D-4B7F-85F9-7A86C017E43D}" presName="parentText" presStyleLbl="node1" presStyleIdx="1" presStyleCnt="3" custScaleX="150037" custScaleY="215754" custLinFactNeighborX="-65704" custLinFactNeighborY="-98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F88DA-C71C-4824-ABAE-FAD7731AAEB6}" type="pres">
      <dgm:prSet presAssocID="{5DD99B0B-BA7D-4B7F-85F9-7A86C017E43D}" presName="negativeSpace" presStyleCnt="0"/>
      <dgm:spPr/>
    </dgm:pt>
    <dgm:pt modelId="{7F6AB860-3283-482A-93F5-620878662F45}" type="pres">
      <dgm:prSet presAssocID="{5DD99B0B-BA7D-4B7F-85F9-7A86C017E43D}" presName="childText" presStyleLbl="conFgAcc1" presStyleIdx="1" presStyleCnt="3">
        <dgm:presLayoutVars>
          <dgm:bulletEnabled val="1"/>
        </dgm:presLayoutVars>
      </dgm:prSet>
      <dgm:spPr/>
    </dgm:pt>
    <dgm:pt modelId="{D207637A-4E07-40BC-BA19-951B196B6C7E}" type="pres">
      <dgm:prSet presAssocID="{CD2E6B9C-315C-4B6A-BD1C-8B7668E19C5F}" presName="spaceBetweenRectangles" presStyleCnt="0"/>
      <dgm:spPr/>
    </dgm:pt>
    <dgm:pt modelId="{7AABE2DC-7DB8-40FC-BA33-A8DC3A880580}" type="pres">
      <dgm:prSet presAssocID="{58A14FA8-F7F5-48DE-B3D9-ECD9A62C46CE}" presName="parentLin" presStyleCnt="0"/>
      <dgm:spPr/>
    </dgm:pt>
    <dgm:pt modelId="{9D6AF3A4-7CCB-4C8C-BA82-B026A0141190}" type="pres">
      <dgm:prSet presAssocID="{58A14FA8-F7F5-48DE-B3D9-ECD9A62C46C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E4624BF-DD04-44AB-82A3-79707770220F}" type="pres">
      <dgm:prSet presAssocID="{58A14FA8-F7F5-48DE-B3D9-ECD9A62C46CE}" presName="parentText" presStyleLbl="node1" presStyleIdx="2" presStyleCnt="3" custScaleX="145241" custScaleY="212868" custLinFactNeighborX="-51613" custLinFactNeighborY="-452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8882A-CFEA-4AFA-8872-E3634074C5D9}" type="pres">
      <dgm:prSet presAssocID="{58A14FA8-F7F5-48DE-B3D9-ECD9A62C46CE}" presName="negativeSpace" presStyleCnt="0"/>
      <dgm:spPr/>
    </dgm:pt>
    <dgm:pt modelId="{15FAFFD3-59C3-4D29-B8AB-7CF8E75F8A7D}" type="pres">
      <dgm:prSet presAssocID="{58A14FA8-F7F5-48DE-B3D9-ECD9A62C46CE}" presName="childText" presStyleLbl="conFgAcc1" presStyleIdx="2" presStyleCnt="3" custLinFactY="-7088" custLinFactNeighborX="2984" custLinFactNeighborY="-100000">
        <dgm:presLayoutVars>
          <dgm:bulletEnabled val="1"/>
        </dgm:presLayoutVars>
      </dgm:prSet>
      <dgm:spPr/>
    </dgm:pt>
  </dgm:ptLst>
  <dgm:cxnLst>
    <dgm:cxn modelId="{A112CD2F-A795-435E-B36B-74F792A0DCA0}" srcId="{B5DB6635-3947-4367-92F2-E3724D7EB3EC}" destId="{58A14FA8-F7F5-48DE-B3D9-ECD9A62C46CE}" srcOrd="2" destOrd="0" parTransId="{5FF7C2B7-02B6-4854-B175-E38071305937}" sibTransId="{CEC66F46-67B0-402D-934F-6D9FA4211F4D}"/>
    <dgm:cxn modelId="{7641C861-647B-48C8-94C4-209C048DE0F4}" type="presOf" srcId="{B5DB6635-3947-4367-92F2-E3724D7EB3EC}" destId="{F5E01440-753F-44C4-BAB3-90FD3A271F04}" srcOrd="0" destOrd="0" presId="urn:microsoft.com/office/officeart/2005/8/layout/list1"/>
    <dgm:cxn modelId="{7090DAF6-3D1D-4F0B-948B-7BA317F4D3F7}" type="presOf" srcId="{5DD99B0B-BA7D-4B7F-85F9-7A86C017E43D}" destId="{F7DC67B8-878A-4B39-B2AA-B57AD9C71FBB}" srcOrd="1" destOrd="0" presId="urn:microsoft.com/office/officeart/2005/8/layout/list1"/>
    <dgm:cxn modelId="{299B788D-856E-4BCD-8CDC-5C4520C0E0F9}" srcId="{B5DB6635-3947-4367-92F2-E3724D7EB3EC}" destId="{5DD99B0B-BA7D-4B7F-85F9-7A86C017E43D}" srcOrd="1" destOrd="0" parTransId="{8B29CFA8-9996-4EAC-B68B-5E40E98A8119}" sibTransId="{CD2E6B9C-315C-4B6A-BD1C-8B7668E19C5F}"/>
    <dgm:cxn modelId="{976F6529-84F1-4FCA-B352-FF5F68DE56C9}" srcId="{B5DB6635-3947-4367-92F2-E3724D7EB3EC}" destId="{CCB977BE-40A7-4909-A5B9-C1929EA6871E}" srcOrd="0" destOrd="0" parTransId="{C6C4CFFB-8E1B-4EC3-8122-A3645DDF943E}" sibTransId="{86EB03B3-28D1-4C59-90C8-B045D49F1CD2}"/>
    <dgm:cxn modelId="{00BB485E-F746-4ECA-B1EE-7E6969A39786}" type="presOf" srcId="{CCB977BE-40A7-4909-A5B9-C1929EA6871E}" destId="{91B65874-7388-435B-9A42-2CE78CAE5A77}" srcOrd="1" destOrd="0" presId="urn:microsoft.com/office/officeart/2005/8/layout/list1"/>
    <dgm:cxn modelId="{4F407B02-BA87-4775-BEEB-562FD143B8C6}" type="presOf" srcId="{58A14FA8-F7F5-48DE-B3D9-ECD9A62C46CE}" destId="{2E4624BF-DD04-44AB-82A3-79707770220F}" srcOrd="1" destOrd="0" presId="urn:microsoft.com/office/officeart/2005/8/layout/list1"/>
    <dgm:cxn modelId="{F71C013C-86C9-4955-9200-8D6541E58D5F}" type="presOf" srcId="{5DD99B0B-BA7D-4B7F-85F9-7A86C017E43D}" destId="{20EA3F91-5CC6-4F6B-875D-0CF45C29577C}" srcOrd="0" destOrd="0" presId="urn:microsoft.com/office/officeart/2005/8/layout/list1"/>
    <dgm:cxn modelId="{399DCAD2-BBB2-4D71-B472-C401757D3AF7}" type="presOf" srcId="{CCB977BE-40A7-4909-A5B9-C1929EA6871E}" destId="{07B36616-96DB-45E2-91B3-AD9B17165197}" srcOrd="0" destOrd="0" presId="urn:microsoft.com/office/officeart/2005/8/layout/list1"/>
    <dgm:cxn modelId="{44F4342F-5CEC-448B-8F1B-6D5C86AD8DEA}" type="presOf" srcId="{58A14FA8-F7F5-48DE-B3D9-ECD9A62C46CE}" destId="{9D6AF3A4-7CCB-4C8C-BA82-B026A0141190}" srcOrd="0" destOrd="0" presId="urn:microsoft.com/office/officeart/2005/8/layout/list1"/>
    <dgm:cxn modelId="{B1475174-6AD5-4E2A-8CBD-B4A3A20916E4}" type="presParOf" srcId="{F5E01440-753F-44C4-BAB3-90FD3A271F04}" destId="{0638C1FF-443F-49AC-A325-814BC8E72038}" srcOrd="0" destOrd="0" presId="urn:microsoft.com/office/officeart/2005/8/layout/list1"/>
    <dgm:cxn modelId="{EA83ABD3-8F35-4F58-A69E-F0078F266007}" type="presParOf" srcId="{0638C1FF-443F-49AC-A325-814BC8E72038}" destId="{07B36616-96DB-45E2-91B3-AD9B17165197}" srcOrd="0" destOrd="0" presId="urn:microsoft.com/office/officeart/2005/8/layout/list1"/>
    <dgm:cxn modelId="{C962B9EB-C594-46D6-A3E0-73F271AD417B}" type="presParOf" srcId="{0638C1FF-443F-49AC-A325-814BC8E72038}" destId="{91B65874-7388-435B-9A42-2CE78CAE5A77}" srcOrd="1" destOrd="0" presId="urn:microsoft.com/office/officeart/2005/8/layout/list1"/>
    <dgm:cxn modelId="{D343AA40-AC96-4876-AEB0-9E5317A47F25}" type="presParOf" srcId="{F5E01440-753F-44C4-BAB3-90FD3A271F04}" destId="{8AD88D09-FBB8-4076-BCE7-61308395C02C}" srcOrd="1" destOrd="0" presId="urn:microsoft.com/office/officeart/2005/8/layout/list1"/>
    <dgm:cxn modelId="{061706CA-A07A-4C3D-8B2D-A40101763A0A}" type="presParOf" srcId="{F5E01440-753F-44C4-BAB3-90FD3A271F04}" destId="{8DECBC93-D5EF-43C6-93B5-23E0E5917F20}" srcOrd="2" destOrd="0" presId="urn:microsoft.com/office/officeart/2005/8/layout/list1"/>
    <dgm:cxn modelId="{28A88781-BC72-4006-BCC2-A50C5A77789F}" type="presParOf" srcId="{F5E01440-753F-44C4-BAB3-90FD3A271F04}" destId="{086FE86F-1C78-4F61-8C8C-E1F8580DE7B5}" srcOrd="3" destOrd="0" presId="urn:microsoft.com/office/officeart/2005/8/layout/list1"/>
    <dgm:cxn modelId="{C6718F9D-7A09-4735-9015-93BD3EAA901C}" type="presParOf" srcId="{F5E01440-753F-44C4-BAB3-90FD3A271F04}" destId="{499CDE4D-9B5A-469B-A964-4BF6C8B16DA3}" srcOrd="4" destOrd="0" presId="urn:microsoft.com/office/officeart/2005/8/layout/list1"/>
    <dgm:cxn modelId="{F1BA68BF-54B9-46E4-9250-50888D556682}" type="presParOf" srcId="{499CDE4D-9B5A-469B-A964-4BF6C8B16DA3}" destId="{20EA3F91-5CC6-4F6B-875D-0CF45C29577C}" srcOrd="0" destOrd="0" presId="urn:microsoft.com/office/officeart/2005/8/layout/list1"/>
    <dgm:cxn modelId="{A80C935E-5252-41F4-A9EC-8D72A3B69859}" type="presParOf" srcId="{499CDE4D-9B5A-469B-A964-4BF6C8B16DA3}" destId="{F7DC67B8-878A-4B39-B2AA-B57AD9C71FBB}" srcOrd="1" destOrd="0" presId="urn:microsoft.com/office/officeart/2005/8/layout/list1"/>
    <dgm:cxn modelId="{FD3252E6-8446-4384-B048-9D00BB59D227}" type="presParOf" srcId="{F5E01440-753F-44C4-BAB3-90FD3A271F04}" destId="{F22F88DA-C71C-4824-ABAE-FAD7731AAEB6}" srcOrd="5" destOrd="0" presId="urn:microsoft.com/office/officeart/2005/8/layout/list1"/>
    <dgm:cxn modelId="{E272134D-9B42-4B38-82E6-F72EAF8FFFC3}" type="presParOf" srcId="{F5E01440-753F-44C4-BAB3-90FD3A271F04}" destId="{7F6AB860-3283-482A-93F5-620878662F45}" srcOrd="6" destOrd="0" presId="urn:microsoft.com/office/officeart/2005/8/layout/list1"/>
    <dgm:cxn modelId="{C8AA8D7C-5E36-49C5-9906-68565E7093FD}" type="presParOf" srcId="{F5E01440-753F-44C4-BAB3-90FD3A271F04}" destId="{D207637A-4E07-40BC-BA19-951B196B6C7E}" srcOrd="7" destOrd="0" presId="urn:microsoft.com/office/officeart/2005/8/layout/list1"/>
    <dgm:cxn modelId="{FEF5B777-357F-42F4-AFF8-7EF45C462F6B}" type="presParOf" srcId="{F5E01440-753F-44C4-BAB3-90FD3A271F04}" destId="{7AABE2DC-7DB8-40FC-BA33-A8DC3A880580}" srcOrd="8" destOrd="0" presId="urn:microsoft.com/office/officeart/2005/8/layout/list1"/>
    <dgm:cxn modelId="{AC386860-B907-4B88-BB10-667286F26464}" type="presParOf" srcId="{7AABE2DC-7DB8-40FC-BA33-A8DC3A880580}" destId="{9D6AF3A4-7CCB-4C8C-BA82-B026A0141190}" srcOrd="0" destOrd="0" presId="urn:microsoft.com/office/officeart/2005/8/layout/list1"/>
    <dgm:cxn modelId="{F8D94E66-14B2-48DD-8857-DC6BC4600248}" type="presParOf" srcId="{7AABE2DC-7DB8-40FC-BA33-A8DC3A880580}" destId="{2E4624BF-DD04-44AB-82A3-79707770220F}" srcOrd="1" destOrd="0" presId="urn:microsoft.com/office/officeart/2005/8/layout/list1"/>
    <dgm:cxn modelId="{86E8A8B5-0FB2-48CC-808D-3AC1F83FAA23}" type="presParOf" srcId="{F5E01440-753F-44C4-BAB3-90FD3A271F04}" destId="{3CD8882A-CFEA-4AFA-8872-E3634074C5D9}" srcOrd="9" destOrd="0" presId="urn:microsoft.com/office/officeart/2005/8/layout/list1"/>
    <dgm:cxn modelId="{C8A7CB19-535D-4E43-9CF1-A095BA85BD89}" type="presParOf" srcId="{F5E01440-753F-44C4-BAB3-90FD3A271F04}" destId="{15FAFFD3-59C3-4D29-B8AB-7CF8E75F8A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D6641-E89A-4E6F-9514-85597FAFB6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80E20-4972-4CC9-867B-43E728BBC126}">
      <dgm:prSet custT="1"/>
      <dgm:spPr>
        <a:solidFill>
          <a:srgbClr val="FF0000">
            <a:alpha val="66000"/>
          </a:srgbClr>
        </a:solidFill>
        <a:effectLst>
          <a:glow rad="139700">
            <a:srgbClr val="FF0000">
              <a:alpha val="40000"/>
            </a:srgbClr>
          </a:glow>
        </a:effectLst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59,6 % -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людских и материальных потерях</a:t>
          </a:r>
          <a:endParaRPr lang="ru-RU" sz="2400" b="1" i="1" dirty="0"/>
        </a:p>
      </dgm:t>
    </dgm:pt>
    <dgm:pt modelId="{6FD4266E-F086-49F5-B45F-311E5CF2BA6E}" type="parTrans" cxnId="{E8490F95-DBBF-4C93-876F-127989103EBE}">
      <dgm:prSet/>
      <dgm:spPr/>
      <dgm:t>
        <a:bodyPr/>
        <a:lstStyle/>
        <a:p>
          <a:endParaRPr lang="ru-RU"/>
        </a:p>
      </dgm:t>
    </dgm:pt>
    <dgm:pt modelId="{BB2894F6-E9A5-4D75-BFBE-871ADA316AEC}" type="sibTrans" cxnId="{E8490F95-DBBF-4C93-876F-127989103EBE}">
      <dgm:prSet/>
      <dgm:spPr/>
      <dgm:t>
        <a:bodyPr/>
        <a:lstStyle/>
        <a:p>
          <a:endParaRPr lang="ru-RU"/>
        </a:p>
      </dgm:t>
    </dgm:pt>
    <dgm:pt modelId="{FED02AE0-F22C-4F6E-B50E-99DE7965B691}">
      <dgm:prSet custT="1"/>
      <dgm:spPr>
        <a:solidFill>
          <a:schemeClr val="accent3"/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49,6 %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 героических событиях военных лет</a:t>
          </a:r>
          <a:endParaRPr lang="ru-RU" sz="2400" b="1" i="1" dirty="0"/>
        </a:p>
      </dgm:t>
    </dgm:pt>
    <dgm:pt modelId="{13E718CF-62DA-4276-8BE4-1841F41344AA}" type="parTrans" cxnId="{8F611E5A-1431-4869-8F75-3E85BB38FB84}">
      <dgm:prSet/>
      <dgm:spPr/>
      <dgm:t>
        <a:bodyPr/>
        <a:lstStyle/>
        <a:p>
          <a:endParaRPr lang="ru-RU"/>
        </a:p>
      </dgm:t>
    </dgm:pt>
    <dgm:pt modelId="{FDD2DBDB-609E-4521-B264-F51260DF7849}" type="sibTrans" cxnId="{8F611E5A-1431-4869-8F75-3E85BB38FB84}">
      <dgm:prSet/>
      <dgm:spPr/>
      <dgm:t>
        <a:bodyPr/>
        <a:lstStyle/>
        <a:p>
          <a:endParaRPr lang="ru-RU"/>
        </a:p>
      </dgm:t>
    </dgm:pt>
    <dgm:pt modelId="{3877F60F-6076-4EDC-BDC5-8B78540598D6}">
      <dgm:prSet custT="1"/>
      <dgm:spPr>
        <a:solidFill>
          <a:schemeClr val="accent3"/>
        </a:solidFill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42 %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победе над фашизмом в целом</a:t>
          </a:r>
          <a:endParaRPr lang="ru-RU" sz="2800" b="1" i="1" dirty="0"/>
        </a:p>
      </dgm:t>
    </dgm:pt>
    <dgm:pt modelId="{38D0F922-A751-4222-BF4A-EDC8D8EC4C96}" type="parTrans" cxnId="{D283573A-A091-4789-813D-421A5AF91AC9}">
      <dgm:prSet/>
      <dgm:spPr/>
      <dgm:t>
        <a:bodyPr/>
        <a:lstStyle/>
        <a:p>
          <a:endParaRPr lang="ru-RU"/>
        </a:p>
      </dgm:t>
    </dgm:pt>
    <dgm:pt modelId="{49708174-0903-40FC-9A09-B31EF577B203}" type="sibTrans" cxnId="{D283573A-A091-4789-813D-421A5AF91AC9}">
      <dgm:prSet/>
      <dgm:spPr/>
      <dgm:t>
        <a:bodyPr/>
        <a:lstStyle/>
        <a:p>
          <a:endParaRPr lang="ru-RU"/>
        </a:p>
      </dgm:t>
    </dgm:pt>
    <dgm:pt modelId="{278FDD74-0032-4858-8414-AB41F5E337EC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29,5 %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судьбах фронтовиков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7167D14B-AA19-493C-8AB5-FB7053421344}" type="parTrans" cxnId="{808B9A65-5180-4AA7-B870-F272E40F1F6A}">
      <dgm:prSet/>
      <dgm:spPr/>
      <dgm:t>
        <a:bodyPr/>
        <a:lstStyle/>
        <a:p>
          <a:endParaRPr lang="ru-RU"/>
        </a:p>
      </dgm:t>
    </dgm:pt>
    <dgm:pt modelId="{402D9832-57D0-4C45-82F7-084BA42DDF4E}" type="sibTrans" cxnId="{808B9A65-5180-4AA7-B870-F272E40F1F6A}">
      <dgm:prSet/>
      <dgm:spPr/>
      <dgm:t>
        <a:bodyPr/>
        <a:lstStyle/>
        <a:p>
          <a:endParaRPr lang="ru-RU"/>
        </a:p>
      </dgm:t>
    </dgm:pt>
    <dgm:pt modelId="{5FC5A741-1C33-42AB-8D40-831A738577A4}">
      <dgm:prSet custT="1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22,7 % 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сверстниках, воевавших на фронтах войны</a:t>
          </a:r>
          <a:endParaRPr lang="ru-RU" sz="2600" b="1" i="1" dirty="0"/>
        </a:p>
      </dgm:t>
    </dgm:pt>
    <dgm:pt modelId="{E6A20732-98D1-4C06-8958-DE60623FDD5D}" type="parTrans" cxnId="{F65F82BF-06A1-4F40-9738-55043E496DC8}">
      <dgm:prSet/>
      <dgm:spPr/>
      <dgm:t>
        <a:bodyPr/>
        <a:lstStyle/>
        <a:p>
          <a:endParaRPr lang="ru-RU"/>
        </a:p>
      </dgm:t>
    </dgm:pt>
    <dgm:pt modelId="{03DA36B0-B385-4439-9427-79F24FAFA7D0}" type="sibTrans" cxnId="{F65F82BF-06A1-4F40-9738-55043E496DC8}">
      <dgm:prSet/>
      <dgm:spPr/>
      <dgm:t>
        <a:bodyPr/>
        <a:lstStyle/>
        <a:p>
          <a:endParaRPr lang="ru-RU"/>
        </a:p>
      </dgm:t>
    </dgm:pt>
    <dgm:pt modelId="{F47B502C-35AC-4FC8-9FCC-C4554EAB7BBE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23,8 %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том, что было бы со страной, если бы мы не победили</a:t>
          </a:r>
          <a:endParaRPr lang="ru-RU" sz="2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7C1C5-52AF-4194-982D-549D7DBB6701}" type="parTrans" cxnId="{E16EBE36-A7DA-4080-94D7-A801213A6A30}">
      <dgm:prSet/>
      <dgm:spPr/>
      <dgm:t>
        <a:bodyPr/>
        <a:lstStyle/>
        <a:p>
          <a:endParaRPr lang="ru-RU"/>
        </a:p>
      </dgm:t>
    </dgm:pt>
    <dgm:pt modelId="{3CAD8290-8B3E-4AE8-9506-37B8104A5C04}" type="sibTrans" cxnId="{E16EBE36-A7DA-4080-94D7-A801213A6A30}">
      <dgm:prSet/>
      <dgm:spPr/>
      <dgm:t>
        <a:bodyPr/>
        <a:lstStyle/>
        <a:p>
          <a:endParaRPr lang="ru-RU"/>
        </a:p>
      </dgm:t>
    </dgm:pt>
    <dgm:pt modelId="{395A553B-07BE-4866-A114-2252D2EDADFB}" type="pres">
      <dgm:prSet presAssocID="{BD6D6641-E89A-4E6F-9514-85597FAFB6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44BA8A-886A-4A0A-B3E9-43643B7119E4}" type="pres">
      <dgm:prSet presAssocID="{F47B502C-35AC-4FC8-9FCC-C4554EAB7BBE}" presName="node" presStyleLbl="node1" presStyleIdx="0" presStyleCnt="6" custLinFactY="26261" custLinFactNeighborX="-71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6BC36-B07A-4733-807B-9647EF187D81}" type="pres">
      <dgm:prSet presAssocID="{3CAD8290-8B3E-4AE8-9506-37B8104A5C04}" presName="sibTrans" presStyleCnt="0"/>
      <dgm:spPr/>
    </dgm:pt>
    <dgm:pt modelId="{F12908ED-230F-4A60-86C2-C7978A23C5F0}" type="pres">
      <dgm:prSet presAssocID="{5FC5A741-1C33-42AB-8D40-831A738577A4}" presName="node" presStyleLbl="node1" presStyleIdx="1" presStyleCnt="6" custLinFactX="19512" custLinFactY="2918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3E050-757E-4140-B01C-418E91E293B4}" type="pres">
      <dgm:prSet presAssocID="{03DA36B0-B385-4439-9427-79F24FAFA7D0}" presName="sibTrans" presStyleCnt="0"/>
      <dgm:spPr/>
    </dgm:pt>
    <dgm:pt modelId="{E755D4B1-DC94-4B36-B3C1-991C833F4F8B}" type="pres">
      <dgm:prSet presAssocID="{3877F60F-6076-4EDC-BDC5-8B78540598D6}" presName="node" presStyleLbl="node1" presStyleIdx="2" presStyleCnt="6" custLinFactNeighborX="7168" custLinFactNeighborY="16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A7E4-20A2-4CFD-A91F-565C98034E09}" type="pres">
      <dgm:prSet presAssocID="{49708174-0903-40FC-9A09-B31EF577B203}" presName="sibTrans" presStyleCnt="0"/>
      <dgm:spPr/>
    </dgm:pt>
    <dgm:pt modelId="{8D8D7681-3637-44AA-A597-C3226FD26C14}" type="pres">
      <dgm:prSet presAssocID="{7FF80E20-4972-4CC9-867B-43E728BBC126}" presName="node" presStyleLbl="node1" presStyleIdx="3" presStyleCnt="6" custScaleX="118122" custScaleY="118318" custLinFactX="17021" custLinFactNeighborX="100000" custLinFactNeighborY="-92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7D78E-EBD4-4EC5-A8F8-8609C323B5A3}" type="pres">
      <dgm:prSet presAssocID="{BB2894F6-E9A5-4D75-BFBE-871ADA316AEC}" presName="sibTrans" presStyleCnt="0"/>
      <dgm:spPr/>
    </dgm:pt>
    <dgm:pt modelId="{EAB5F38E-18A6-4EDF-AB2C-DD59077209FD}" type="pres">
      <dgm:prSet presAssocID="{278FDD74-0032-4858-8414-AB41F5E337EC}" presName="node" presStyleLbl="node1" presStyleIdx="4" presStyleCnt="6" custScaleX="106559" custScaleY="67777" custLinFactNeighborX="-11387" custLinFactNeighborY="17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F45B2-C92E-4EFB-87E0-4AA1FD469831}" type="pres">
      <dgm:prSet presAssocID="{402D9832-57D0-4C45-82F7-084BA42DDF4E}" presName="sibTrans" presStyleCnt="0"/>
      <dgm:spPr/>
    </dgm:pt>
    <dgm:pt modelId="{A65430F6-3B17-4E1C-8B59-D91FCD25338B}" type="pres">
      <dgm:prSet presAssocID="{FED02AE0-F22C-4F6E-B50E-99DE7965B691}" presName="node" presStyleLbl="node1" presStyleIdx="5" presStyleCnt="6" custLinFactX="-100000" custLinFactY="-15642" custLinFactNeighborX="-13279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611E5A-1431-4869-8F75-3E85BB38FB84}" srcId="{BD6D6641-E89A-4E6F-9514-85597FAFB657}" destId="{FED02AE0-F22C-4F6E-B50E-99DE7965B691}" srcOrd="5" destOrd="0" parTransId="{13E718CF-62DA-4276-8BE4-1841F41344AA}" sibTransId="{FDD2DBDB-609E-4521-B264-F51260DF7849}"/>
    <dgm:cxn modelId="{338F4416-37CD-4DBD-A27F-3DEA825A7BAF}" type="presOf" srcId="{5FC5A741-1C33-42AB-8D40-831A738577A4}" destId="{F12908ED-230F-4A60-86C2-C7978A23C5F0}" srcOrd="0" destOrd="0" presId="urn:microsoft.com/office/officeart/2005/8/layout/default"/>
    <dgm:cxn modelId="{E00A1D62-5E6F-424A-B198-BAB44C71B731}" type="presOf" srcId="{BD6D6641-E89A-4E6F-9514-85597FAFB657}" destId="{395A553B-07BE-4866-A114-2252D2EDADFB}" srcOrd="0" destOrd="0" presId="urn:microsoft.com/office/officeart/2005/8/layout/default"/>
    <dgm:cxn modelId="{9F8D58A4-5C57-4751-AB61-D061592CF279}" type="presOf" srcId="{FED02AE0-F22C-4F6E-B50E-99DE7965B691}" destId="{A65430F6-3B17-4E1C-8B59-D91FCD25338B}" srcOrd="0" destOrd="0" presId="urn:microsoft.com/office/officeart/2005/8/layout/default"/>
    <dgm:cxn modelId="{808B9A65-5180-4AA7-B870-F272E40F1F6A}" srcId="{BD6D6641-E89A-4E6F-9514-85597FAFB657}" destId="{278FDD74-0032-4858-8414-AB41F5E337EC}" srcOrd="4" destOrd="0" parTransId="{7167D14B-AA19-493C-8AB5-FB7053421344}" sibTransId="{402D9832-57D0-4C45-82F7-084BA42DDF4E}"/>
    <dgm:cxn modelId="{E8490F95-DBBF-4C93-876F-127989103EBE}" srcId="{BD6D6641-E89A-4E6F-9514-85597FAFB657}" destId="{7FF80E20-4972-4CC9-867B-43E728BBC126}" srcOrd="3" destOrd="0" parTransId="{6FD4266E-F086-49F5-B45F-311E5CF2BA6E}" sibTransId="{BB2894F6-E9A5-4D75-BFBE-871ADA316AEC}"/>
    <dgm:cxn modelId="{D283573A-A091-4789-813D-421A5AF91AC9}" srcId="{BD6D6641-E89A-4E6F-9514-85597FAFB657}" destId="{3877F60F-6076-4EDC-BDC5-8B78540598D6}" srcOrd="2" destOrd="0" parTransId="{38D0F922-A751-4222-BF4A-EDC8D8EC4C96}" sibTransId="{49708174-0903-40FC-9A09-B31EF577B203}"/>
    <dgm:cxn modelId="{F65F82BF-06A1-4F40-9738-55043E496DC8}" srcId="{BD6D6641-E89A-4E6F-9514-85597FAFB657}" destId="{5FC5A741-1C33-42AB-8D40-831A738577A4}" srcOrd="1" destOrd="0" parTransId="{E6A20732-98D1-4C06-8958-DE60623FDD5D}" sibTransId="{03DA36B0-B385-4439-9427-79F24FAFA7D0}"/>
    <dgm:cxn modelId="{236E6976-83D2-485C-B754-F8A24B116B27}" type="presOf" srcId="{7FF80E20-4972-4CC9-867B-43E728BBC126}" destId="{8D8D7681-3637-44AA-A597-C3226FD26C14}" srcOrd="0" destOrd="0" presId="urn:microsoft.com/office/officeart/2005/8/layout/default"/>
    <dgm:cxn modelId="{E062C161-63C7-4322-8350-8FB13D10406E}" type="presOf" srcId="{278FDD74-0032-4858-8414-AB41F5E337EC}" destId="{EAB5F38E-18A6-4EDF-AB2C-DD59077209FD}" srcOrd="0" destOrd="0" presId="urn:microsoft.com/office/officeart/2005/8/layout/default"/>
    <dgm:cxn modelId="{E16EBE36-A7DA-4080-94D7-A801213A6A30}" srcId="{BD6D6641-E89A-4E6F-9514-85597FAFB657}" destId="{F47B502C-35AC-4FC8-9FCC-C4554EAB7BBE}" srcOrd="0" destOrd="0" parTransId="{B597C1C5-52AF-4194-982D-549D7DBB6701}" sibTransId="{3CAD8290-8B3E-4AE8-9506-37B8104A5C04}"/>
    <dgm:cxn modelId="{CC9A829A-19C5-4F6A-BEF9-2A3B5845DD93}" type="presOf" srcId="{3877F60F-6076-4EDC-BDC5-8B78540598D6}" destId="{E755D4B1-DC94-4B36-B3C1-991C833F4F8B}" srcOrd="0" destOrd="0" presId="urn:microsoft.com/office/officeart/2005/8/layout/default"/>
    <dgm:cxn modelId="{F6FD476C-44F6-4CB9-94A7-2797BBEDAFBC}" type="presOf" srcId="{F47B502C-35AC-4FC8-9FCC-C4554EAB7BBE}" destId="{9944BA8A-886A-4A0A-B3E9-43643B7119E4}" srcOrd="0" destOrd="0" presId="urn:microsoft.com/office/officeart/2005/8/layout/default"/>
    <dgm:cxn modelId="{1E8C2F3D-3D75-4400-9280-C3D90874DDBE}" type="presParOf" srcId="{395A553B-07BE-4866-A114-2252D2EDADFB}" destId="{9944BA8A-886A-4A0A-B3E9-43643B7119E4}" srcOrd="0" destOrd="0" presId="urn:microsoft.com/office/officeart/2005/8/layout/default"/>
    <dgm:cxn modelId="{B60B4F5A-E4C2-408B-9E52-D09DB1843E50}" type="presParOf" srcId="{395A553B-07BE-4866-A114-2252D2EDADFB}" destId="{9666BC36-B07A-4733-807B-9647EF187D81}" srcOrd="1" destOrd="0" presId="urn:microsoft.com/office/officeart/2005/8/layout/default"/>
    <dgm:cxn modelId="{3E021DDC-B754-49D0-B2C6-65D850A52495}" type="presParOf" srcId="{395A553B-07BE-4866-A114-2252D2EDADFB}" destId="{F12908ED-230F-4A60-86C2-C7978A23C5F0}" srcOrd="2" destOrd="0" presId="urn:microsoft.com/office/officeart/2005/8/layout/default"/>
    <dgm:cxn modelId="{8DB61B97-0F1D-40EE-BA71-4C35CD8278FF}" type="presParOf" srcId="{395A553B-07BE-4866-A114-2252D2EDADFB}" destId="{DD73E050-757E-4140-B01C-418E91E293B4}" srcOrd="3" destOrd="0" presId="urn:microsoft.com/office/officeart/2005/8/layout/default"/>
    <dgm:cxn modelId="{FBFB08D3-D2D9-4D59-A0D3-59F135CCB7CF}" type="presParOf" srcId="{395A553B-07BE-4866-A114-2252D2EDADFB}" destId="{E755D4B1-DC94-4B36-B3C1-991C833F4F8B}" srcOrd="4" destOrd="0" presId="urn:microsoft.com/office/officeart/2005/8/layout/default"/>
    <dgm:cxn modelId="{55250B33-4030-483A-8450-5141B80AF36D}" type="presParOf" srcId="{395A553B-07BE-4866-A114-2252D2EDADFB}" destId="{317CA7E4-20A2-4CFD-A91F-565C98034E09}" srcOrd="5" destOrd="0" presId="urn:microsoft.com/office/officeart/2005/8/layout/default"/>
    <dgm:cxn modelId="{CED4ECCE-D57B-4617-A288-501256419BE1}" type="presParOf" srcId="{395A553B-07BE-4866-A114-2252D2EDADFB}" destId="{8D8D7681-3637-44AA-A597-C3226FD26C14}" srcOrd="6" destOrd="0" presId="urn:microsoft.com/office/officeart/2005/8/layout/default"/>
    <dgm:cxn modelId="{73A1FC01-4AA1-4EEB-8BD0-8A238B180C70}" type="presParOf" srcId="{395A553B-07BE-4866-A114-2252D2EDADFB}" destId="{7D97D78E-EBD4-4EC5-A8F8-8609C323B5A3}" srcOrd="7" destOrd="0" presId="urn:microsoft.com/office/officeart/2005/8/layout/default"/>
    <dgm:cxn modelId="{D80ADD02-E7BF-439A-83F3-0ECD4955B396}" type="presParOf" srcId="{395A553B-07BE-4866-A114-2252D2EDADFB}" destId="{EAB5F38E-18A6-4EDF-AB2C-DD59077209FD}" srcOrd="8" destOrd="0" presId="urn:microsoft.com/office/officeart/2005/8/layout/default"/>
    <dgm:cxn modelId="{2B6852E2-52EB-4D65-BD14-766B1B27F4CF}" type="presParOf" srcId="{395A553B-07BE-4866-A114-2252D2EDADFB}" destId="{7B1F45B2-C92E-4EFB-87E0-4AA1FD469831}" srcOrd="9" destOrd="0" presId="urn:microsoft.com/office/officeart/2005/8/layout/default"/>
    <dgm:cxn modelId="{0A4AD221-E5B5-4CF8-B9C5-B24753552E34}" type="presParOf" srcId="{395A553B-07BE-4866-A114-2252D2EDADFB}" destId="{A65430F6-3B17-4E1C-8B59-D91FCD2533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32FE2-B065-47A3-B661-C4386C49A1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5B26D3-7660-4250-A5CE-7656EB346F42}">
      <dgm:prSet custT="1"/>
      <dgm:spPr>
        <a:solidFill>
          <a:srgbClr val="CC0000"/>
        </a:solidFill>
        <a:effectLst>
          <a:glow rad="101600">
            <a:srgbClr val="CC0000">
              <a:alpha val="40000"/>
            </a:srgbClr>
          </a:glow>
        </a:effectLst>
      </dgm:spPr>
      <dgm:t>
        <a:bodyPr/>
        <a:lstStyle/>
        <a:p>
          <a:r>
            <a:rPr lang="ru-RU" sz="4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44,4% </a:t>
          </a:r>
          <a:r>
            <a: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гордость за победу над фашизмом</a:t>
          </a:r>
          <a:endParaRPr lang="ru-RU" sz="3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F0380-2C19-49E8-B2A6-FF7503154687}" type="parTrans" cxnId="{D9190FEE-2B9E-4755-B601-88211B1B46A1}">
      <dgm:prSet/>
      <dgm:spPr/>
      <dgm:t>
        <a:bodyPr/>
        <a:lstStyle/>
        <a:p>
          <a:endParaRPr lang="ru-RU"/>
        </a:p>
      </dgm:t>
    </dgm:pt>
    <dgm:pt modelId="{A46EED87-DE91-4A04-B185-66537C3AACE4}" type="sibTrans" cxnId="{D9190FEE-2B9E-4755-B601-88211B1B46A1}">
      <dgm:prSet/>
      <dgm:spPr/>
      <dgm:t>
        <a:bodyPr/>
        <a:lstStyle/>
        <a:p>
          <a:endParaRPr lang="ru-RU"/>
        </a:p>
      </dgm:t>
    </dgm:pt>
    <dgm:pt modelId="{1370BE24-3588-439F-ABF4-FB8BCEE380F5}">
      <dgm:prSet custT="1"/>
      <dgm:spPr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44,9%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–благодарность страшим поколениям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D9BA5-73C9-4B83-B64D-DC6844C60E44}" type="parTrans" cxnId="{222B5406-B382-4347-9A36-B77E2B031C0C}">
      <dgm:prSet/>
      <dgm:spPr/>
      <dgm:t>
        <a:bodyPr/>
        <a:lstStyle/>
        <a:p>
          <a:endParaRPr lang="ru-RU"/>
        </a:p>
      </dgm:t>
    </dgm:pt>
    <dgm:pt modelId="{0684FD2B-451D-4C9F-9BD8-F557FB1F8EDF}" type="sibTrans" cxnId="{222B5406-B382-4347-9A36-B77E2B031C0C}">
      <dgm:prSet/>
      <dgm:spPr/>
      <dgm:t>
        <a:bodyPr/>
        <a:lstStyle/>
        <a:p>
          <a:endParaRPr lang="ru-RU"/>
        </a:p>
      </dgm:t>
    </dgm:pt>
    <dgm:pt modelId="{082B250D-DD04-4372-9411-0658C87ED795}">
      <dgm:prSet custT="1"/>
      <dgm:spPr/>
      <dgm:t>
        <a:bodyPr/>
        <a:lstStyle/>
        <a:p>
          <a:endParaRPr lang="ru-RU"/>
        </a:p>
      </dgm:t>
    </dgm:pt>
    <dgm:pt modelId="{35A93090-E870-4EAC-95CF-A5B60FF1D709}" type="parTrans" cxnId="{CBC0B2C9-BF95-41E2-A95B-2F64AAA3FAF4}">
      <dgm:prSet/>
      <dgm:spPr/>
      <dgm:t>
        <a:bodyPr/>
        <a:lstStyle/>
        <a:p>
          <a:endParaRPr lang="ru-RU"/>
        </a:p>
      </dgm:t>
    </dgm:pt>
    <dgm:pt modelId="{07EEDC01-7F4D-408F-AF1F-B5900E28D94D}" type="sibTrans" cxnId="{CBC0B2C9-BF95-41E2-A95B-2F64AAA3FAF4}">
      <dgm:prSet/>
      <dgm:spPr/>
      <dgm:t>
        <a:bodyPr/>
        <a:lstStyle/>
        <a:p>
          <a:endParaRPr lang="ru-RU"/>
        </a:p>
      </dgm:t>
    </dgm:pt>
    <dgm:pt modelId="{8876807E-3874-46CF-BA9C-F3ABF5FF4492}">
      <dgm:prSet custT="1"/>
      <dgm:spPr>
        <a:noFill/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47,5%</a:t>
          </a:r>
          <a:r>
            <a:rPr lang="ru-RU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</a:t>
          </a:r>
          <a:r>
            <a:rPr lang="ru-RU" sz="36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горечь, и гордость одновременно</a:t>
          </a:r>
          <a:endParaRPr lang="ru-RU" sz="3600" b="1" i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D8A05-9BC5-4AF9-A7DA-371DF63D3520}" type="parTrans" cxnId="{72250D4B-BAF5-4C20-90F8-D3DEB3DC21F8}">
      <dgm:prSet/>
      <dgm:spPr/>
      <dgm:t>
        <a:bodyPr/>
        <a:lstStyle/>
        <a:p>
          <a:endParaRPr lang="ru-RU"/>
        </a:p>
      </dgm:t>
    </dgm:pt>
    <dgm:pt modelId="{2D2C6D41-B82E-4483-BBD4-E8DE4941AAF4}" type="sibTrans" cxnId="{72250D4B-BAF5-4C20-90F8-D3DEB3DC21F8}">
      <dgm:prSet/>
      <dgm:spPr/>
      <dgm:t>
        <a:bodyPr/>
        <a:lstStyle/>
        <a:p>
          <a:endParaRPr lang="ru-RU"/>
        </a:p>
      </dgm:t>
    </dgm:pt>
    <dgm:pt modelId="{D46AE8AE-9EA1-43D0-94F1-733E1C9BF206}">
      <dgm:prSet/>
      <dgm:spPr/>
      <dgm:t>
        <a:bodyPr/>
        <a:lstStyle/>
        <a:p>
          <a:endParaRPr lang="ru-RU"/>
        </a:p>
      </dgm:t>
    </dgm:pt>
    <dgm:pt modelId="{408DA6E5-EBBB-4C0C-81A5-C31ADB5EE6F7}" type="parTrans" cxnId="{223718E9-B823-4F49-9EA7-BAD526EA9DE0}">
      <dgm:prSet/>
      <dgm:spPr/>
      <dgm:t>
        <a:bodyPr/>
        <a:lstStyle/>
        <a:p>
          <a:endParaRPr lang="ru-RU"/>
        </a:p>
      </dgm:t>
    </dgm:pt>
    <dgm:pt modelId="{F9B31676-91CC-43ED-BD6E-EDC6ED58CBBF}" type="sibTrans" cxnId="{223718E9-B823-4F49-9EA7-BAD526EA9DE0}">
      <dgm:prSet/>
      <dgm:spPr/>
      <dgm:t>
        <a:bodyPr/>
        <a:lstStyle/>
        <a:p>
          <a:endParaRPr lang="ru-RU"/>
        </a:p>
      </dgm:t>
    </dgm:pt>
    <dgm:pt modelId="{AC8452EF-CD6C-4E95-91B1-4A7E076B071F}">
      <dgm:prSet/>
      <dgm:spPr/>
      <dgm:t>
        <a:bodyPr/>
        <a:lstStyle/>
        <a:p>
          <a:endParaRPr lang="ru-RU"/>
        </a:p>
      </dgm:t>
    </dgm:pt>
    <dgm:pt modelId="{3D42F13F-D3E1-46FD-9DA8-8177494F7D35}" type="parTrans" cxnId="{F84C630F-82B5-40DB-8F78-CB0A95251342}">
      <dgm:prSet/>
      <dgm:spPr/>
      <dgm:t>
        <a:bodyPr/>
        <a:lstStyle/>
        <a:p>
          <a:endParaRPr lang="ru-RU"/>
        </a:p>
      </dgm:t>
    </dgm:pt>
    <dgm:pt modelId="{4064163A-3F7F-4965-8B01-AD0CD960CA2E}" type="sibTrans" cxnId="{F84C630F-82B5-40DB-8F78-CB0A95251342}">
      <dgm:prSet/>
      <dgm:spPr/>
      <dgm:t>
        <a:bodyPr/>
        <a:lstStyle/>
        <a:p>
          <a:endParaRPr lang="ru-RU"/>
        </a:p>
      </dgm:t>
    </dgm:pt>
    <dgm:pt modelId="{0A2904C1-3EED-43F1-89D9-72294CD2A810}">
      <dgm:prSet/>
      <dgm:spPr/>
      <dgm:t>
        <a:bodyPr/>
        <a:lstStyle/>
        <a:p>
          <a:endParaRPr lang="ru-RU"/>
        </a:p>
      </dgm:t>
    </dgm:pt>
    <dgm:pt modelId="{2F118493-B129-40C7-AC38-F3DE87ABB6FD}" type="parTrans" cxnId="{0B940586-4197-4164-AD9E-4AE0CF910DB4}">
      <dgm:prSet/>
      <dgm:spPr/>
      <dgm:t>
        <a:bodyPr/>
        <a:lstStyle/>
        <a:p>
          <a:endParaRPr lang="ru-RU"/>
        </a:p>
      </dgm:t>
    </dgm:pt>
    <dgm:pt modelId="{E93C03F9-0AAF-484C-B1F1-495CDBB11F53}" type="sibTrans" cxnId="{0B940586-4197-4164-AD9E-4AE0CF910DB4}">
      <dgm:prSet/>
      <dgm:spPr/>
      <dgm:t>
        <a:bodyPr/>
        <a:lstStyle/>
        <a:p>
          <a:endParaRPr lang="ru-RU"/>
        </a:p>
      </dgm:t>
    </dgm:pt>
    <dgm:pt modelId="{D50EBECA-0913-4D18-B91D-55B77B4A3AA6}">
      <dgm:prSet custT="1"/>
      <dgm:spPr/>
      <dgm:t>
        <a:bodyPr/>
        <a:lstStyle/>
        <a:p>
          <a:endParaRPr lang="ru-RU"/>
        </a:p>
      </dgm:t>
    </dgm:pt>
    <dgm:pt modelId="{B19F1F5A-B4D4-490E-8A65-B727AE8D7FEF}" type="parTrans" cxnId="{32640FCC-9E94-450E-8678-830E6D0CC82F}">
      <dgm:prSet/>
      <dgm:spPr/>
      <dgm:t>
        <a:bodyPr/>
        <a:lstStyle/>
        <a:p>
          <a:endParaRPr lang="ru-RU"/>
        </a:p>
      </dgm:t>
    </dgm:pt>
    <dgm:pt modelId="{098CFDD5-6AD5-4002-BEF4-55426CFB9599}" type="sibTrans" cxnId="{32640FCC-9E94-450E-8678-830E6D0CC82F}">
      <dgm:prSet/>
      <dgm:spPr/>
      <dgm:t>
        <a:bodyPr/>
        <a:lstStyle/>
        <a:p>
          <a:endParaRPr lang="ru-RU"/>
        </a:p>
      </dgm:t>
    </dgm:pt>
    <dgm:pt modelId="{495BA845-2169-4A75-B043-D1FD89E2A8CA}">
      <dgm:prSet custT="1"/>
      <dgm:spPr>
        <a:solidFill>
          <a:schemeClr val="tx2">
            <a:lumMod val="40000"/>
            <a:lumOff val="60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6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20,5 % 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</a:p>
        <a:p>
          <a:r>
            <a:rPr lang="ru-RU" sz="32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горечь за понесённые страной потери</a:t>
          </a:r>
          <a:endParaRPr lang="ru-RU" sz="3200" b="1" i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FC595-8FDC-4F8B-A7EA-05F818C2B479}" type="parTrans" cxnId="{50E2C334-20AC-49AB-9975-6495EAF51055}">
      <dgm:prSet/>
      <dgm:spPr/>
      <dgm:t>
        <a:bodyPr/>
        <a:lstStyle/>
        <a:p>
          <a:endParaRPr lang="ru-RU"/>
        </a:p>
      </dgm:t>
    </dgm:pt>
    <dgm:pt modelId="{400B6A8A-AB4C-497D-A658-B6261A0166A2}" type="sibTrans" cxnId="{50E2C334-20AC-49AB-9975-6495EAF51055}">
      <dgm:prSet/>
      <dgm:spPr/>
      <dgm:t>
        <a:bodyPr/>
        <a:lstStyle/>
        <a:p>
          <a:endParaRPr lang="ru-RU"/>
        </a:p>
      </dgm:t>
    </dgm:pt>
    <dgm:pt modelId="{DD5DDFD1-DCBF-4BF4-933E-285DB76D90BB}" type="pres">
      <dgm:prSet presAssocID="{8B432FE2-B065-47A3-B661-C4386C49A1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0BDC6-47EA-414A-855E-1BB855F00D73}" type="pres">
      <dgm:prSet presAssocID="{745B26D3-7660-4250-A5CE-7656EB346F42}" presName="roof" presStyleLbl="dkBgShp" presStyleIdx="0" presStyleCnt="2" custScaleY="86928" custLinFactNeighborX="-1229" custLinFactNeighborY="7843"/>
      <dgm:spPr/>
      <dgm:t>
        <a:bodyPr/>
        <a:lstStyle/>
        <a:p>
          <a:endParaRPr lang="ru-RU"/>
        </a:p>
      </dgm:t>
    </dgm:pt>
    <dgm:pt modelId="{8403601E-806D-44F1-91D5-32692CD33040}" type="pres">
      <dgm:prSet presAssocID="{745B26D3-7660-4250-A5CE-7656EB346F42}" presName="pillars" presStyleCnt="0"/>
      <dgm:spPr/>
    </dgm:pt>
    <dgm:pt modelId="{DEBEC38A-CDFD-4385-B2BC-1366F502035A}" type="pres">
      <dgm:prSet presAssocID="{745B26D3-7660-4250-A5CE-7656EB346F42}" presName="pillar1" presStyleLbl="node1" presStyleIdx="0" presStyleCnt="3" custScaleX="55527" custScaleY="83816" custLinFactNeighborX="-1232" custLinFactNeighborY="2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75E85-04D8-46A0-8911-F156A936BF8F}" type="pres">
      <dgm:prSet presAssocID="{8876807E-3874-46CF-BA9C-F3ABF5FF4492}" presName="pillarX" presStyleLbl="node1" presStyleIdx="1" presStyleCnt="3" custScaleX="47815" custScaleY="101968" custLinFactNeighborX="-856" custLinFactNeighborY="7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72989-1097-4F3A-9A0D-5D99F250D6A3}" type="pres">
      <dgm:prSet presAssocID="{495BA845-2169-4A75-B043-D1FD89E2A8CA}" presName="pillarX" presStyleLbl="node1" presStyleIdx="2" presStyleCnt="3" custScaleX="50517" custScaleY="70121" custLinFactNeighborX="-357" custLinFactNeighborY="-4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29953-BD8C-48BB-858E-3C378C4C5F10}" type="pres">
      <dgm:prSet presAssocID="{745B26D3-7660-4250-A5CE-7656EB346F42}" presName="base" presStyleLbl="dkBgShp" presStyleIdx="1" presStyleCnt="2"/>
      <dgm:spPr/>
    </dgm:pt>
  </dgm:ptLst>
  <dgm:cxnLst>
    <dgm:cxn modelId="{36E34BEA-39AA-419C-837B-AA1B2FF35133}" type="presOf" srcId="{1370BE24-3588-439F-ABF4-FB8BCEE380F5}" destId="{DEBEC38A-CDFD-4385-B2BC-1366F502035A}" srcOrd="0" destOrd="0" presId="urn:microsoft.com/office/officeart/2005/8/layout/hList3"/>
    <dgm:cxn modelId="{32640FCC-9E94-450E-8678-830E6D0CC82F}" srcId="{8B432FE2-B065-47A3-B661-C4386C49A156}" destId="{D50EBECA-0913-4D18-B91D-55B77B4A3AA6}" srcOrd="1" destOrd="0" parTransId="{B19F1F5A-B4D4-490E-8A65-B727AE8D7FEF}" sibTransId="{098CFDD5-6AD5-4002-BEF4-55426CFB9599}"/>
    <dgm:cxn modelId="{223718E9-B823-4F49-9EA7-BAD526EA9DE0}" srcId="{8B432FE2-B065-47A3-B661-C4386C49A156}" destId="{D46AE8AE-9EA1-43D0-94F1-733E1C9BF206}" srcOrd="4" destOrd="0" parTransId="{408DA6E5-EBBB-4C0C-81A5-C31ADB5EE6F7}" sibTransId="{F9B31676-91CC-43ED-BD6E-EDC6ED58CBBF}"/>
    <dgm:cxn modelId="{50E2C334-20AC-49AB-9975-6495EAF51055}" srcId="{745B26D3-7660-4250-A5CE-7656EB346F42}" destId="{495BA845-2169-4A75-B043-D1FD89E2A8CA}" srcOrd="2" destOrd="0" parTransId="{9CBFC595-8FDC-4F8B-A7EA-05F818C2B479}" sibTransId="{400B6A8A-AB4C-497D-A658-B6261A0166A2}"/>
    <dgm:cxn modelId="{709E1F26-7644-4F53-B12B-521277E8542F}" type="presOf" srcId="{8B432FE2-B065-47A3-B661-C4386C49A156}" destId="{DD5DDFD1-DCBF-4BF4-933E-285DB76D90BB}" srcOrd="0" destOrd="0" presId="urn:microsoft.com/office/officeart/2005/8/layout/hList3"/>
    <dgm:cxn modelId="{72250D4B-BAF5-4C20-90F8-D3DEB3DC21F8}" srcId="{745B26D3-7660-4250-A5CE-7656EB346F42}" destId="{8876807E-3874-46CF-BA9C-F3ABF5FF4492}" srcOrd="1" destOrd="0" parTransId="{739D8A05-9BC5-4AF9-A7DA-371DF63D3520}" sibTransId="{2D2C6D41-B82E-4483-BBD4-E8DE4941AAF4}"/>
    <dgm:cxn modelId="{32A6387F-79A6-41F7-8D86-0AF351C2D56E}" type="presOf" srcId="{745B26D3-7660-4250-A5CE-7656EB346F42}" destId="{BA90BDC6-47EA-414A-855E-1BB855F00D73}" srcOrd="0" destOrd="0" presId="urn:microsoft.com/office/officeart/2005/8/layout/hList3"/>
    <dgm:cxn modelId="{CBC0B2C9-BF95-41E2-A95B-2F64AAA3FAF4}" srcId="{8B432FE2-B065-47A3-B661-C4386C49A156}" destId="{082B250D-DD04-4372-9411-0658C87ED795}" srcOrd="5" destOrd="0" parTransId="{35A93090-E870-4EAC-95CF-A5B60FF1D709}" sibTransId="{07EEDC01-7F4D-408F-AF1F-B5900E28D94D}"/>
    <dgm:cxn modelId="{0B940586-4197-4164-AD9E-4AE0CF910DB4}" srcId="{8B432FE2-B065-47A3-B661-C4386C49A156}" destId="{0A2904C1-3EED-43F1-89D9-72294CD2A810}" srcOrd="2" destOrd="0" parTransId="{2F118493-B129-40C7-AC38-F3DE87ABB6FD}" sibTransId="{E93C03F9-0AAF-484C-B1F1-495CDBB11F53}"/>
    <dgm:cxn modelId="{F84C630F-82B5-40DB-8F78-CB0A95251342}" srcId="{8B432FE2-B065-47A3-B661-C4386C49A156}" destId="{AC8452EF-CD6C-4E95-91B1-4A7E076B071F}" srcOrd="3" destOrd="0" parTransId="{3D42F13F-D3E1-46FD-9DA8-8177494F7D35}" sibTransId="{4064163A-3F7F-4965-8B01-AD0CD960CA2E}"/>
    <dgm:cxn modelId="{E0F25F62-C5CE-4E3E-A1CA-F33B0AA3A5BF}" type="presOf" srcId="{8876807E-3874-46CF-BA9C-F3ABF5FF4492}" destId="{4F875E85-04D8-46A0-8911-F156A936BF8F}" srcOrd="0" destOrd="0" presId="urn:microsoft.com/office/officeart/2005/8/layout/hList3"/>
    <dgm:cxn modelId="{CF972C0A-4684-4BCB-974B-923A5694D5C4}" type="presOf" srcId="{495BA845-2169-4A75-B043-D1FD89E2A8CA}" destId="{44A72989-1097-4F3A-9A0D-5D99F250D6A3}" srcOrd="0" destOrd="0" presId="urn:microsoft.com/office/officeart/2005/8/layout/hList3"/>
    <dgm:cxn modelId="{D9190FEE-2B9E-4755-B601-88211B1B46A1}" srcId="{8B432FE2-B065-47A3-B661-C4386C49A156}" destId="{745B26D3-7660-4250-A5CE-7656EB346F42}" srcOrd="0" destOrd="0" parTransId="{480F0380-2C19-49E8-B2A6-FF7503154687}" sibTransId="{A46EED87-DE91-4A04-B185-66537C3AACE4}"/>
    <dgm:cxn modelId="{222B5406-B382-4347-9A36-B77E2B031C0C}" srcId="{745B26D3-7660-4250-A5CE-7656EB346F42}" destId="{1370BE24-3588-439F-ABF4-FB8BCEE380F5}" srcOrd="0" destOrd="0" parTransId="{48AD9BA5-73C9-4B83-B64D-DC6844C60E44}" sibTransId="{0684FD2B-451D-4C9F-9BD8-F557FB1F8EDF}"/>
    <dgm:cxn modelId="{31FE595D-5528-4FC4-AD04-037ACAD2013A}" type="presParOf" srcId="{DD5DDFD1-DCBF-4BF4-933E-285DB76D90BB}" destId="{BA90BDC6-47EA-414A-855E-1BB855F00D73}" srcOrd="0" destOrd="0" presId="urn:microsoft.com/office/officeart/2005/8/layout/hList3"/>
    <dgm:cxn modelId="{72F72AD6-7C35-4154-90C3-464993E31D5E}" type="presParOf" srcId="{DD5DDFD1-DCBF-4BF4-933E-285DB76D90BB}" destId="{8403601E-806D-44F1-91D5-32692CD33040}" srcOrd="1" destOrd="0" presId="urn:microsoft.com/office/officeart/2005/8/layout/hList3"/>
    <dgm:cxn modelId="{E082E5B2-2883-47DD-8686-5555F85FF410}" type="presParOf" srcId="{8403601E-806D-44F1-91D5-32692CD33040}" destId="{DEBEC38A-CDFD-4385-B2BC-1366F502035A}" srcOrd="0" destOrd="0" presId="urn:microsoft.com/office/officeart/2005/8/layout/hList3"/>
    <dgm:cxn modelId="{53F70E0F-9B18-48B0-BEA4-D217481E1742}" type="presParOf" srcId="{8403601E-806D-44F1-91D5-32692CD33040}" destId="{4F875E85-04D8-46A0-8911-F156A936BF8F}" srcOrd="1" destOrd="0" presId="urn:microsoft.com/office/officeart/2005/8/layout/hList3"/>
    <dgm:cxn modelId="{BA8F79E6-EA70-4AD8-9FBA-5268F8C36657}" type="presParOf" srcId="{8403601E-806D-44F1-91D5-32692CD33040}" destId="{44A72989-1097-4F3A-9A0D-5D99F250D6A3}" srcOrd="2" destOrd="0" presId="urn:microsoft.com/office/officeart/2005/8/layout/hList3"/>
    <dgm:cxn modelId="{4494BFF1-34AD-488F-A6E8-8C7966CE4316}" type="presParOf" srcId="{DD5DDFD1-DCBF-4BF4-933E-285DB76D90BB}" destId="{66A29953-BD8C-48BB-858E-3C378C4C5F1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93316-ED45-4FA2-AB06-05377B5BE0B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478D99-5C1A-472E-A8C3-F190D12CA7AF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26,9 %</a:t>
          </a:r>
          <a:r>
            <a:rPr lang="ru-RU" sz="26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уничтожение культурных ценностей</a:t>
          </a:r>
          <a:endParaRPr lang="ru-RU" sz="2600" b="1" i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15339-8E95-48DB-8A37-68C42A67042F}" type="parTrans" cxnId="{CBA4E8F3-532A-4F26-A0EA-41CFB1FD369E}">
      <dgm:prSet/>
      <dgm:spPr/>
      <dgm:t>
        <a:bodyPr/>
        <a:lstStyle/>
        <a:p>
          <a:endParaRPr lang="ru-RU"/>
        </a:p>
      </dgm:t>
    </dgm:pt>
    <dgm:pt modelId="{6E7DDC6E-D76F-42F2-A6C0-38FD6DD78793}" type="sibTrans" cxnId="{CBA4E8F3-532A-4F26-A0EA-41CFB1FD369E}">
      <dgm:prSet/>
      <dgm:spPr/>
      <dgm:t>
        <a:bodyPr/>
        <a:lstStyle/>
        <a:p>
          <a:endParaRPr lang="ru-RU"/>
        </a:p>
      </dgm:t>
    </dgm:pt>
    <dgm:pt modelId="{AC3ED288-5D7A-45DD-876B-D1155F57EF2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22,5 % - факты репрессий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7A3D6-B0BF-4A1C-80E7-17E3A60046DE}" type="parTrans" cxnId="{C7EBA2E9-1924-4185-AACF-13E0FEAF221B}">
      <dgm:prSet/>
      <dgm:spPr/>
      <dgm:t>
        <a:bodyPr/>
        <a:lstStyle/>
        <a:p>
          <a:endParaRPr lang="ru-RU"/>
        </a:p>
      </dgm:t>
    </dgm:pt>
    <dgm:pt modelId="{6EBB1D84-404D-4F3B-BD44-6D766CC38916}" type="sibTrans" cxnId="{C7EBA2E9-1924-4185-AACF-13E0FEAF221B}">
      <dgm:prSet/>
      <dgm:spPr/>
      <dgm:t>
        <a:bodyPr/>
        <a:lstStyle/>
        <a:p>
          <a:endParaRPr lang="ru-RU"/>
        </a:p>
      </dgm:t>
    </dgm:pt>
    <dgm:pt modelId="{5218DD81-4283-4AA7-B7BF-7ED2BAF8569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36,7 % </a:t>
          </a:r>
          <a:r>
            <a: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разрушение городов и сёл</a:t>
          </a:r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E3BFD-F955-4BE9-BDCF-BF67BABBB372}" type="parTrans" cxnId="{3ABB4CCF-D3F5-4861-B12C-DC0028D8221C}">
      <dgm:prSet/>
      <dgm:spPr/>
      <dgm:t>
        <a:bodyPr/>
        <a:lstStyle/>
        <a:p>
          <a:endParaRPr lang="ru-RU"/>
        </a:p>
      </dgm:t>
    </dgm:pt>
    <dgm:pt modelId="{DC65B630-7112-42B7-9203-D03C2D63B539}" type="sibTrans" cxnId="{3ABB4CCF-D3F5-4861-B12C-DC0028D8221C}">
      <dgm:prSet/>
      <dgm:spPr/>
      <dgm:t>
        <a:bodyPr/>
        <a:lstStyle/>
        <a:p>
          <a:endParaRPr lang="ru-RU"/>
        </a:p>
      </dgm:t>
    </dgm:pt>
    <dgm:pt modelId="{FA4A4BA3-411D-4AAF-B79F-5987708399D7}">
      <dgm:prSet phldrT="[Текст]"/>
      <dgm:spPr>
        <a:effectLst>
          <a:glow rad="127000">
            <a:schemeClr val="tx1">
              <a:lumMod val="65000"/>
              <a:lumOff val="35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28,1 % фашистский плен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5641F-6346-423B-ACB1-16EBB5F2F015}" type="parTrans" cxnId="{6B174B7A-1850-40A6-90E1-D7882F6CFA22}">
      <dgm:prSet/>
      <dgm:spPr/>
      <dgm:t>
        <a:bodyPr/>
        <a:lstStyle/>
        <a:p>
          <a:endParaRPr lang="ru-RU"/>
        </a:p>
      </dgm:t>
    </dgm:pt>
    <dgm:pt modelId="{08136A2A-63EE-42BC-A0B5-4A603F71CC59}" type="sibTrans" cxnId="{6B174B7A-1850-40A6-90E1-D7882F6CFA22}">
      <dgm:prSet/>
      <dgm:spPr/>
      <dgm:t>
        <a:bodyPr/>
        <a:lstStyle/>
        <a:p>
          <a:endParaRPr lang="ru-RU"/>
        </a:p>
      </dgm:t>
    </dgm:pt>
    <dgm:pt modelId="{F6462F20-F9AE-44AD-A956-E4D05D0E90F0}">
      <dgm:prSet custT="1"/>
      <dgm:spPr>
        <a:solidFill>
          <a:srgbClr val="C00000"/>
        </a:solidFill>
        <a:effectLst>
          <a:glow rad="101600">
            <a:srgbClr val="CC0000">
              <a:alpha val="40000"/>
            </a:srgbClr>
          </a:glow>
        </a:effectLst>
      </dgm:spPr>
      <dgm:t>
        <a:bodyPr/>
        <a:lstStyle/>
        <a:p>
          <a:r>
            <a: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72% 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респондентов указали «людские потери»</a:t>
          </a:r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9EB3A-7464-49E4-869B-043C46F09CB8}" type="parTrans" cxnId="{678EFB13-D7DB-423E-B08A-DAD137DE1960}">
      <dgm:prSet/>
      <dgm:spPr/>
      <dgm:t>
        <a:bodyPr/>
        <a:lstStyle/>
        <a:p>
          <a:endParaRPr lang="ru-RU"/>
        </a:p>
      </dgm:t>
    </dgm:pt>
    <dgm:pt modelId="{416E4DAC-B788-43E2-A15A-173808006168}" type="sibTrans" cxnId="{678EFB13-D7DB-423E-B08A-DAD137DE1960}">
      <dgm:prSet/>
      <dgm:spPr/>
      <dgm:t>
        <a:bodyPr/>
        <a:lstStyle/>
        <a:p>
          <a:endParaRPr lang="ru-RU"/>
        </a:p>
      </dgm:t>
    </dgm:pt>
    <dgm:pt modelId="{2D2BF436-408B-4BE9-90BA-EFF52032907B}" type="pres">
      <dgm:prSet presAssocID="{C4B93316-ED45-4FA2-AB06-05377B5BE0B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B325A3-DE44-47BE-BFF6-AC6B383018BE}" type="pres">
      <dgm:prSet presAssocID="{4E478D99-5C1A-472E-A8C3-F190D12CA7AF}" presName="vertOne" presStyleCnt="0"/>
      <dgm:spPr/>
    </dgm:pt>
    <dgm:pt modelId="{8CB3615C-533D-45D7-A58B-EE61A441490E}" type="pres">
      <dgm:prSet presAssocID="{4E478D99-5C1A-472E-A8C3-F190D12CA7AF}" presName="txOne" presStyleLbl="node0" presStyleIdx="0" presStyleCnt="2" custScaleX="91407" custScaleY="92188" custLinFactY="61130" custLinFactNeighborX="104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2156F3-62FD-4AB9-9E2E-47B7EDB39D22}" type="pres">
      <dgm:prSet presAssocID="{4E478D99-5C1A-472E-A8C3-F190D12CA7AF}" presName="parTransOne" presStyleCnt="0"/>
      <dgm:spPr/>
    </dgm:pt>
    <dgm:pt modelId="{6C01B35B-D339-43AD-AF89-173783C7C84F}" type="pres">
      <dgm:prSet presAssocID="{4E478D99-5C1A-472E-A8C3-F190D12CA7AF}" presName="horzOne" presStyleCnt="0"/>
      <dgm:spPr/>
    </dgm:pt>
    <dgm:pt modelId="{EB202125-3BD3-4B37-ABA1-F46C21563A39}" type="pres">
      <dgm:prSet presAssocID="{AC3ED288-5D7A-45DD-876B-D1155F57EF29}" presName="vertTwo" presStyleCnt="0"/>
      <dgm:spPr/>
    </dgm:pt>
    <dgm:pt modelId="{CF322F27-739E-4D89-AFC9-96FA6AAACC99}" type="pres">
      <dgm:prSet presAssocID="{AC3ED288-5D7A-45DD-876B-D1155F57EF29}" presName="txTwo" presStyleLbl="node2" presStyleIdx="0" presStyleCnt="2" custScaleX="949177" custScaleY="269584" custLinFactNeighborX="76569" custLinFactNeighborY="705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8ED30E-1CFC-4606-ACA1-33E0508BC849}" type="pres">
      <dgm:prSet presAssocID="{AC3ED288-5D7A-45DD-876B-D1155F57EF29}" presName="horzTwo" presStyleCnt="0"/>
      <dgm:spPr/>
    </dgm:pt>
    <dgm:pt modelId="{F7A1CC84-F699-4541-BDF6-CC48D2BAA161}" type="pres">
      <dgm:prSet presAssocID="{6EBB1D84-404D-4F3B-BD44-6D766CC38916}" presName="sibSpaceTwo" presStyleCnt="0"/>
      <dgm:spPr/>
    </dgm:pt>
    <dgm:pt modelId="{5911EBCB-1149-423C-8B46-499BC8384DFD}" type="pres">
      <dgm:prSet presAssocID="{5218DD81-4283-4AA7-B7BF-7ED2BAF8569B}" presName="vertTwo" presStyleCnt="0"/>
      <dgm:spPr/>
    </dgm:pt>
    <dgm:pt modelId="{E8DFD5DD-953C-4139-BF26-0104896F47F5}" type="pres">
      <dgm:prSet presAssocID="{5218DD81-4283-4AA7-B7BF-7ED2BAF8569B}" presName="txTwo" presStyleLbl="node2" presStyleIdx="1" presStyleCnt="2" custScaleX="136121" custScaleY="169051" custLinFactX="44182" custLinFactY="178767" custLinFactNeighborX="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5774D-752A-4FF4-B515-43605B2D7C2D}" type="pres">
      <dgm:prSet presAssocID="{5218DD81-4283-4AA7-B7BF-7ED2BAF8569B}" presName="parTransTwo" presStyleCnt="0"/>
      <dgm:spPr/>
    </dgm:pt>
    <dgm:pt modelId="{CC849DF1-7EDE-4686-8806-C91138F32704}" type="pres">
      <dgm:prSet presAssocID="{5218DD81-4283-4AA7-B7BF-7ED2BAF8569B}" presName="horzTwo" presStyleCnt="0"/>
      <dgm:spPr/>
    </dgm:pt>
    <dgm:pt modelId="{F55220CB-2FFA-4FAA-9EAA-D44484929FAF}" type="pres">
      <dgm:prSet presAssocID="{FA4A4BA3-411D-4AAF-B79F-5987708399D7}" presName="vertThree" presStyleCnt="0"/>
      <dgm:spPr/>
    </dgm:pt>
    <dgm:pt modelId="{AB788E05-B88C-402D-B93D-A8DDB072CEC8}" type="pres">
      <dgm:prSet presAssocID="{FA4A4BA3-411D-4AAF-B79F-5987708399D7}" presName="txThree" presStyleLbl="node3" presStyleIdx="0" presStyleCnt="1" custScaleX="900052" custScaleY="221886" custLinFactX="5842" custLinFactNeighborX="100000" custLinFactNeighborY="-39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6EA53A-648E-4DD4-9F22-53CC00888C2D}" type="pres">
      <dgm:prSet presAssocID="{FA4A4BA3-411D-4AAF-B79F-5987708399D7}" presName="horzThree" presStyleCnt="0"/>
      <dgm:spPr/>
    </dgm:pt>
    <dgm:pt modelId="{537A1CAB-7D2B-417C-B0E6-BD6043316445}" type="pres">
      <dgm:prSet presAssocID="{6E7DDC6E-D76F-42F2-A6C0-38FD6DD78793}" presName="sibSpaceOne" presStyleCnt="0"/>
      <dgm:spPr/>
    </dgm:pt>
    <dgm:pt modelId="{E238900D-1590-4D0F-B46B-5C0F0EE27051}" type="pres">
      <dgm:prSet presAssocID="{F6462F20-F9AE-44AD-A956-E4D05D0E90F0}" presName="vertOne" presStyleCnt="0"/>
      <dgm:spPr/>
    </dgm:pt>
    <dgm:pt modelId="{237D4D4A-F747-4613-A0F5-7A96D3EE4C51}" type="pres">
      <dgm:prSet presAssocID="{F6462F20-F9AE-44AD-A956-E4D05D0E90F0}" presName="txOne" presStyleLbl="node0" presStyleIdx="1" presStyleCnt="2" custScaleX="1494558" custScaleY="272364" custLinFactNeighborX="-25614" custLinFactNeighborY="27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C9403-56C2-4B6D-9602-DABD251F9A95}" type="pres">
      <dgm:prSet presAssocID="{F6462F20-F9AE-44AD-A956-E4D05D0E90F0}" presName="horzOne" presStyleCnt="0"/>
      <dgm:spPr/>
    </dgm:pt>
  </dgm:ptLst>
  <dgm:cxnLst>
    <dgm:cxn modelId="{68C39059-72AB-4DE4-B180-4AFC04D49D5F}" type="presOf" srcId="{C4B93316-ED45-4FA2-AB06-05377B5BE0BE}" destId="{2D2BF436-408B-4BE9-90BA-EFF52032907B}" srcOrd="0" destOrd="0" presId="urn:microsoft.com/office/officeart/2005/8/layout/hierarchy4"/>
    <dgm:cxn modelId="{E2F2D7A1-B370-4503-A49B-A71680596470}" type="presOf" srcId="{F6462F20-F9AE-44AD-A956-E4D05D0E90F0}" destId="{237D4D4A-F747-4613-A0F5-7A96D3EE4C51}" srcOrd="0" destOrd="0" presId="urn:microsoft.com/office/officeart/2005/8/layout/hierarchy4"/>
    <dgm:cxn modelId="{7BE5D7D2-E956-477E-B800-8F19903825A2}" type="presOf" srcId="{5218DD81-4283-4AA7-B7BF-7ED2BAF8569B}" destId="{E8DFD5DD-953C-4139-BF26-0104896F47F5}" srcOrd="0" destOrd="0" presId="urn:microsoft.com/office/officeart/2005/8/layout/hierarchy4"/>
    <dgm:cxn modelId="{CBA4E8F3-532A-4F26-A0EA-41CFB1FD369E}" srcId="{C4B93316-ED45-4FA2-AB06-05377B5BE0BE}" destId="{4E478D99-5C1A-472E-A8C3-F190D12CA7AF}" srcOrd="0" destOrd="0" parTransId="{AC815339-8E95-48DB-8A37-68C42A67042F}" sibTransId="{6E7DDC6E-D76F-42F2-A6C0-38FD6DD78793}"/>
    <dgm:cxn modelId="{6B174B7A-1850-40A6-90E1-D7882F6CFA22}" srcId="{5218DD81-4283-4AA7-B7BF-7ED2BAF8569B}" destId="{FA4A4BA3-411D-4AAF-B79F-5987708399D7}" srcOrd="0" destOrd="0" parTransId="{AC25641F-6346-423B-ACB1-16EBB5F2F015}" sibTransId="{08136A2A-63EE-42BC-A0B5-4A603F71CC59}"/>
    <dgm:cxn modelId="{C7EBA2E9-1924-4185-AACF-13E0FEAF221B}" srcId="{4E478D99-5C1A-472E-A8C3-F190D12CA7AF}" destId="{AC3ED288-5D7A-45DD-876B-D1155F57EF29}" srcOrd="0" destOrd="0" parTransId="{5827A3D6-B0BF-4A1C-80E7-17E3A60046DE}" sibTransId="{6EBB1D84-404D-4F3B-BD44-6D766CC38916}"/>
    <dgm:cxn modelId="{D8B6A219-292B-476A-9706-14F2BF5ACC5D}" type="presOf" srcId="{4E478D99-5C1A-472E-A8C3-F190D12CA7AF}" destId="{8CB3615C-533D-45D7-A58B-EE61A441490E}" srcOrd="0" destOrd="0" presId="urn:microsoft.com/office/officeart/2005/8/layout/hierarchy4"/>
    <dgm:cxn modelId="{B58866C5-545B-4D11-B8EE-341DF345E51D}" type="presOf" srcId="{FA4A4BA3-411D-4AAF-B79F-5987708399D7}" destId="{AB788E05-B88C-402D-B93D-A8DDB072CEC8}" srcOrd="0" destOrd="0" presId="urn:microsoft.com/office/officeart/2005/8/layout/hierarchy4"/>
    <dgm:cxn modelId="{678EFB13-D7DB-423E-B08A-DAD137DE1960}" srcId="{C4B93316-ED45-4FA2-AB06-05377B5BE0BE}" destId="{F6462F20-F9AE-44AD-A956-E4D05D0E90F0}" srcOrd="1" destOrd="0" parTransId="{2F99EB3A-7464-49E4-869B-043C46F09CB8}" sibTransId="{416E4DAC-B788-43E2-A15A-173808006168}"/>
    <dgm:cxn modelId="{437B977B-1556-47C4-BCD1-A2259F6C9908}" type="presOf" srcId="{AC3ED288-5D7A-45DD-876B-D1155F57EF29}" destId="{CF322F27-739E-4D89-AFC9-96FA6AAACC99}" srcOrd="0" destOrd="0" presId="urn:microsoft.com/office/officeart/2005/8/layout/hierarchy4"/>
    <dgm:cxn modelId="{3ABB4CCF-D3F5-4861-B12C-DC0028D8221C}" srcId="{4E478D99-5C1A-472E-A8C3-F190D12CA7AF}" destId="{5218DD81-4283-4AA7-B7BF-7ED2BAF8569B}" srcOrd="1" destOrd="0" parTransId="{95DE3BFD-F955-4BE9-BDCF-BF67BABBB372}" sibTransId="{DC65B630-7112-42B7-9203-D03C2D63B539}"/>
    <dgm:cxn modelId="{94D4EFC5-AC94-4028-BC21-314DE9EFF182}" type="presParOf" srcId="{2D2BF436-408B-4BE9-90BA-EFF52032907B}" destId="{7FB325A3-DE44-47BE-BFF6-AC6B383018BE}" srcOrd="0" destOrd="0" presId="urn:microsoft.com/office/officeart/2005/8/layout/hierarchy4"/>
    <dgm:cxn modelId="{25D9D8C6-111D-43A7-BEFE-CBF51E53FCF1}" type="presParOf" srcId="{7FB325A3-DE44-47BE-BFF6-AC6B383018BE}" destId="{8CB3615C-533D-45D7-A58B-EE61A441490E}" srcOrd="0" destOrd="0" presId="urn:microsoft.com/office/officeart/2005/8/layout/hierarchy4"/>
    <dgm:cxn modelId="{DE32EDF0-8B5B-440A-9CD9-B1D19231F55E}" type="presParOf" srcId="{7FB325A3-DE44-47BE-BFF6-AC6B383018BE}" destId="{6D2156F3-62FD-4AB9-9E2E-47B7EDB39D22}" srcOrd="1" destOrd="0" presId="urn:microsoft.com/office/officeart/2005/8/layout/hierarchy4"/>
    <dgm:cxn modelId="{C99C69F0-0828-4423-92C6-12364F9EA87F}" type="presParOf" srcId="{7FB325A3-DE44-47BE-BFF6-AC6B383018BE}" destId="{6C01B35B-D339-43AD-AF89-173783C7C84F}" srcOrd="2" destOrd="0" presId="urn:microsoft.com/office/officeart/2005/8/layout/hierarchy4"/>
    <dgm:cxn modelId="{1137685E-26F2-409B-B445-137147BBF4F7}" type="presParOf" srcId="{6C01B35B-D339-43AD-AF89-173783C7C84F}" destId="{EB202125-3BD3-4B37-ABA1-F46C21563A39}" srcOrd="0" destOrd="0" presId="urn:microsoft.com/office/officeart/2005/8/layout/hierarchy4"/>
    <dgm:cxn modelId="{9E1DF989-D860-4723-8FA9-56F8CEB94C06}" type="presParOf" srcId="{EB202125-3BD3-4B37-ABA1-F46C21563A39}" destId="{CF322F27-739E-4D89-AFC9-96FA6AAACC99}" srcOrd="0" destOrd="0" presId="urn:microsoft.com/office/officeart/2005/8/layout/hierarchy4"/>
    <dgm:cxn modelId="{F4701AEB-0CD0-4850-A944-3273315D0161}" type="presParOf" srcId="{EB202125-3BD3-4B37-ABA1-F46C21563A39}" destId="{0D8ED30E-1CFC-4606-ACA1-33E0508BC849}" srcOrd="1" destOrd="0" presId="urn:microsoft.com/office/officeart/2005/8/layout/hierarchy4"/>
    <dgm:cxn modelId="{A1FBA614-C0DA-4565-8B8A-BEACF6E63B3C}" type="presParOf" srcId="{6C01B35B-D339-43AD-AF89-173783C7C84F}" destId="{F7A1CC84-F699-4541-BDF6-CC48D2BAA161}" srcOrd="1" destOrd="0" presId="urn:microsoft.com/office/officeart/2005/8/layout/hierarchy4"/>
    <dgm:cxn modelId="{0318C1ED-6671-49DD-9533-64BAE1831F1B}" type="presParOf" srcId="{6C01B35B-D339-43AD-AF89-173783C7C84F}" destId="{5911EBCB-1149-423C-8B46-499BC8384DFD}" srcOrd="2" destOrd="0" presId="urn:microsoft.com/office/officeart/2005/8/layout/hierarchy4"/>
    <dgm:cxn modelId="{884F2A7D-24F9-420E-BDB5-804BCAF6ACB6}" type="presParOf" srcId="{5911EBCB-1149-423C-8B46-499BC8384DFD}" destId="{E8DFD5DD-953C-4139-BF26-0104896F47F5}" srcOrd="0" destOrd="0" presId="urn:microsoft.com/office/officeart/2005/8/layout/hierarchy4"/>
    <dgm:cxn modelId="{13019B3E-B28B-4DCB-8728-D784167663E6}" type="presParOf" srcId="{5911EBCB-1149-423C-8B46-499BC8384DFD}" destId="{53D5774D-752A-4FF4-B515-43605B2D7C2D}" srcOrd="1" destOrd="0" presId="urn:microsoft.com/office/officeart/2005/8/layout/hierarchy4"/>
    <dgm:cxn modelId="{3F43DC94-D400-4B24-9C3F-61070E7BE627}" type="presParOf" srcId="{5911EBCB-1149-423C-8B46-499BC8384DFD}" destId="{CC849DF1-7EDE-4686-8806-C91138F32704}" srcOrd="2" destOrd="0" presId="urn:microsoft.com/office/officeart/2005/8/layout/hierarchy4"/>
    <dgm:cxn modelId="{ACDF759F-5439-4195-B91F-0F1B0961E984}" type="presParOf" srcId="{CC849DF1-7EDE-4686-8806-C91138F32704}" destId="{F55220CB-2FFA-4FAA-9EAA-D44484929FAF}" srcOrd="0" destOrd="0" presId="urn:microsoft.com/office/officeart/2005/8/layout/hierarchy4"/>
    <dgm:cxn modelId="{2982C45E-478D-470B-AF7B-CE659472CAEB}" type="presParOf" srcId="{F55220CB-2FFA-4FAA-9EAA-D44484929FAF}" destId="{AB788E05-B88C-402D-B93D-A8DDB072CEC8}" srcOrd="0" destOrd="0" presId="urn:microsoft.com/office/officeart/2005/8/layout/hierarchy4"/>
    <dgm:cxn modelId="{FD370150-3FC7-4D6E-8514-A7CCBE81207C}" type="presParOf" srcId="{F55220CB-2FFA-4FAA-9EAA-D44484929FAF}" destId="{A66EA53A-648E-4DD4-9F22-53CC00888C2D}" srcOrd="1" destOrd="0" presId="urn:microsoft.com/office/officeart/2005/8/layout/hierarchy4"/>
    <dgm:cxn modelId="{D828861B-A281-49C4-ADA8-A2BF1A506F2C}" type="presParOf" srcId="{2D2BF436-408B-4BE9-90BA-EFF52032907B}" destId="{537A1CAB-7D2B-417C-B0E6-BD6043316445}" srcOrd="1" destOrd="0" presId="urn:microsoft.com/office/officeart/2005/8/layout/hierarchy4"/>
    <dgm:cxn modelId="{CB3369B3-0740-436F-9D1F-424ECBCE2111}" type="presParOf" srcId="{2D2BF436-408B-4BE9-90BA-EFF52032907B}" destId="{E238900D-1590-4D0F-B46B-5C0F0EE27051}" srcOrd="2" destOrd="0" presId="urn:microsoft.com/office/officeart/2005/8/layout/hierarchy4"/>
    <dgm:cxn modelId="{36243089-0548-4F95-AD2B-5F48A0328DDD}" type="presParOf" srcId="{E238900D-1590-4D0F-B46B-5C0F0EE27051}" destId="{237D4D4A-F747-4613-A0F5-7A96D3EE4C51}" srcOrd="0" destOrd="0" presId="urn:microsoft.com/office/officeart/2005/8/layout/hierarchy4"/>
    <dgm:cxn modelId="{005AD6DF-F349-49FE-AC32-58D716E30A87}" type="presParOf" srcId="{E238900D-1590-4D0F-B46B-5C0F0EE27051}" destId="{4FFC9403-56C2-4B6D-9602-DABD251F9A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E3E69D-ECD8-4338-BF2F-00B0245D8D6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AF7EE-52E5-479B-93B4-0ABFC58E81E6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46,3%</a:t>
          </a:r>
          <a:r>
            <a:rPr lang="ru-RU" sz="2600" dirty="0" smtClean="0"/>
            <a:t> 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сохранены ордена, медали, нагрудные знаки,</a:t>
          </a:r>
        </a:p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21,1%</a:t>
          </a:r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сохранились письма с фронта и фотографии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0602A-E75F-411B-9669-71E8C8793EF1}" type="parTrans" cxnId="{71F5CF4A-223F-4339-8721-B5D77FC0274E}">
      <dgm:prSet/>
      <dgm:spPr/>
      <dgm:t>
        <a:bodyPr/>
        <a:lstStyle/>
        <a:p>
          <a:endParaRPr lang="ru-RU"/>
        </a:p>
      </dgm:t>
    </dgm:pt>
    <dgm:pt modelId="{E1120E00-A243-43C6-B9E6-3A20256C5AF1}" type="sibTrans" cxnId="{71F5CF4A-223F-4339-8721-B5D77FC0274E}">
      <dgm:prSet/>
      <dgm:spPr/>
      <dgm:t>
        <a:bodyPr/>
        <a:lstStyle/>
        <a:p>
          <a:endParaRPr lang="ru-RU"/>
        </a:p>
      </dgm:t>
    </dgm:pt>
    <dgm:pt modelId="{E967A0EE-DF96-49C0-B637-6603A0E8FBBF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40,4%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отметили, что не сохранилось ничего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90907-55E3-4396-8574-2625D4C64245}" type="parTrans" cxnId="{C6A58C81-C719-4CB6-8D23-F673A886669C}">
      <dgm:prSet/>
      <dgm:spPr/>
      <dgm:t>
        <a:bodyPr/>
        <a:lstStyle/>
        <a:p>
          <a:endParaRPr lang="ru-RU"/>
        </a:p>
      </dgm:t>
    </dgm:pt>
    <dgm:pt modelId="{7DC2A50D-3E75-48E9-AC8C-8D7F0E560F30}" type="sibTrans" cxnId="{C6A58C81-C719-4CB6-8D23-F673A886669C}">
      <dgm:prSet/>
      <dgm:spPr/>
      <dgm:t>
        <a:bodyPr/>
        <a:lstStyle/>
        <a:p>
          <a:endParaRPr lang="ru-RU"/>
        </a:p>
      </dgm:t>
    </dgm:pt>
    <dgm:pt modelId="{0BC322F4-6288-43BA-9AE9-4B7C120BE6E4}" type="pres">
      <dgm:prSet presAssocID="{FFE3E69D-ECD8-4338-BF2F-00B0245D8D6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7AD28-E5CC-4375-8863-0AB6BFD90D26}" type="pres">
      <dgm:prSet presAssocID="{FFE3E69D-ECD8-4338-BF2F-00B0245D8D6A}" presName="ribbon" presStyleLbl="node1" presStyleIdx="0" presStyleCnt="1"/>
      <dgm:spPr>
        <a:solidFill>
          <a:schemeClr val="accent2">
            <a:lumMod val="75000"/>
          </a:schemeClr>
        </a:solidFill>
        <a:ln>
          <a:headEnd type="oval"/>
          <a:tailEnd type="diamond" w="med" len="sm"/>
        </a:ln>
      </dgm:spPr>
    </dgm:pt>
    <dgm:pt modelId="{9C99B379-084A-4247-96E4-09CC05A51883}" type="pres">
      <dgm:prSet presAssocID="{FFE3E69D-ECD8-4338-BF2F-00B0245D8D6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B7E6E-0BAC-42D4-91CC-F01310D152AA}" type="pres">
      <dgm:prSet presAssocID="{FFE3E69D-ECD8-4338-BF2F-00B0245D8D6A}" presName="rightArrowText" presStyleLbl="node1" presStyleIdx="0" presStyleCnt="1" custScaleX="103190" custScaleY="113846" custLinFactNeighborX="7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5CF4A-223F-4339-8721-B5D77FC0274E}" srcId="{FFE3E69D-ECD8-4338-BF2F-00B0245D8D6A}" destId="{079AF7EE-52E5-479B-93B4-0ABFC58E81E6}" srcOrd="0" destOrd="0" parTransId="{A040602A-E75F-411B-9669-71E8C8793EF1}" sibTransId="{E1120E00-A243-43C6-B9E6-3A20256C5AF1}"/>
    <dgm:cxn modelId="{370DE749-F057-4C61-8F33-EF6383FA516A}" type="presOf" srcId="{079AF7EE-52E5-479B-93B4-0ABFC58E81E6}" destId="{9C99B379-084A-4247-96E4-09CC05A51883}" srcOrd="0" destOrd="0" presId="urn:microsoft.com/office/officeart/2005/8/layout/arrow6"/>
    <dgm:cxn modelId="{083D1CE6-0A3C-4BB2-8AD9-ECC916EAC936}" type="presOf" srcId="{FFE3E69D-ECD8-4338-BF2F-00B0245D8D6A}" destId="{0BC322F4-6288-43BA-9AE9-4B7C120BE6E4}" srcOrd="0" destOrd="0" presId="urn:microsoft.com/office/officeart/2005/8/layout/arrow6"/>
    <dgm:cxn modelId="{AA7546D9-1B5B-4D60-8E6B-DF45823DB02E}" type="presOf" srcId="{E967A0EE-DF96-49C0-B637-6603A0E8FBBF}" destId="{DACB7E6E-0BAC-42D4-91CC-F01310D152AA}" srcOrd="0" destOrd="0" presId="urn:microsoft.com/office/officeart/2005/8/layout/arrow6"/>
    <dgm:cxn modelId="{C6A58C81-C719-4CB6-8D23-F673A886669C}" srcId="{FFE3E69D-ECD8-4338-BF2F-00B0245D8D6A}" destId="{E967A0EE-DF96-49C0-B637-6603A0E8FBBF}" srcOrd="1" destOrd="0" parTransId="{6C390907-55E3-4396-8574-2625D4C64245}" sibTransId="{7DC2A50D-3E75-48E9-AC8C-8D7F0E560F30}"/>
    <dgm:cxn modelId="{4DE41CAB-F0C9-44F8-A73B-ECA1BD539F41}" type="presParOf" srcId="{0BC322F4-6288-43BA-9AE9-4B7C120BE6E4}" destId="{AD87AD28-E5CC-4375-8863-0AB6BFD90D26}" srcOrd="0" destOrd="0" presId="urn:microsoft.com/office/officeart/2005/8/layout/arrow6"/>
    <dgm:cxn modelId="{3FF950C5-8A0C-4411-A381-794F627BDF4D}" type="presParOf" srcId="{0BC322F4-6288-43BA-9AE9-4B7C120BE6E4}" destId="{9C99B379-084A-4247-96E4-09CC05A51883}" srcOrd="1" destOrd="0" presId="urn:microsoft.com/office/officeart/2005/8/layout/arrow6"/>
    <dgm:cxn modelId="{5943C77A-4941-4CEA-BAD3-D7A04D17A300}" type="presParOf" srcId="{0BC322F4-6288-43BA-9AE9-4B7C120BE6E4}" destId="{DACB7E6E-0BAC-42D4-91CC-F01310D152A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AD109C-6968-44BD-8132-DC020B6F889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A6331E7-58C0-467D-A870-3F7469ED3E0A}">
      <dgm:prSet phldrT="[Текст]" custT="1"/>
      <dgm:spPr>
        <a:solidFill>
          <a:srgbClr val="CC0000"/>
        </a:solidFill>
        <a:effectLst>
          <a:glow rad="101600">
            <a:srgbClr val="FF0000">
              <a:alpha val="40000"/>
            </a:srgbClr>
          </a:glow>
        </a:effectLst>
      </dgm:spPr>
      <dgm:t>
        <a:bodyPr/>
        <a:lstStyle/>
        <a:p>
          <a:r>
            <a:rPr lang="ru-RU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62,9 %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уроки истории в школе</a:t>
          </a:r>
          <a:endParaRPr lang="ru-RU" sz="3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0E9A6-6876-44E9-98AD-859742E9E6F0}" type="parTrans" cxnId="{057824BD-758B-4248-A7CC-C61CDD160657}">
      <dgm:prSet/>
      <dgm:spPr/>
      <dgm:t>
        <a:bodyPr/>
        <a:lstStyle/>
        <a:p>
          <a:endParaRPr lang="ru-RU"/>
        </a:p>
      </dgm:t>
    </dgm:pt>
    <dgm:pt modelId="{9F9EFC9E-4DEF-4F79-9265-6A290471BF48}" type="sibTrans" cxnId="{057824BD-758B-4248-A7CC-C61CDD160657}">
      <dgm:prSet/>
      <dgm:spPr/>
      <dgm:t>
        <a:bodyPr/>
        <a:lstStyle/>
        <a:p>
          <a:endParaRPr lang="ru-RU"/>
        </a:p>
      </dgm:t>
    </dgm:pt>
    <dgm:pt modelId="{3B185396-4826-4B78-B9F4-0D1FA5A810A3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60,1 %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художественные фильмы о Великой Отечественной войне</a:t>
          </a:r>
          <a:endParaRPr lang="ru-RU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811E0-B661-44D7-836D-1F18A60C7485}" type="parTrans" cxnId="{4C8C8BB5-EB73-4B5C-94A9-9198474780C6}">
      <dgm:prSet/>
      <dgm:spPr/>
      <dgm:t>
        <a:bodyPr/>
        <a:lstStyle/>
        <a:p>
          <a:endParaRPr lang="ru-RU"/>
        </a:p>
      </dgm:t>
    </dgm:pt>
    <dgm:pt modelId="{E14D9A4B-A423-47E3-95DA-3405AE13290D}" type="sibTrans" cxnId="{4C8C8BB5-EB73-4B5C-94A9-9198474780C6}">
      <dgm:prSet/>
      <dgm:spPr/>
      <dgm:t>
        <a:bodyPr/>
        <a:lstStyle/>
        <a:p>
          <a:endParaRPr lang="ru-RU"/>
        </a:p>
      </dgm:t>
    </dgm:pt>
    <dgm:pt modelId="{46D58517-A059-46FE-8EF2-6829668D96A3}">
      <dgm:prSet/>
      <dgm:spPr>
        <a:solidFill>
          <a:schemeClr val="accent3">
            <a:lumMod val="60000"/>
            <a:lumOff val="40000"/>
          </a:schemeClr>
        </a:solidFill>
        <a:effectLst>
          <a:glow rad="127000">
            <a:schemeClr val="accent2">
              <a:lumMod val="40000"/>
              <a:lumOff val="60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43,9%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рассказы родителей, бабушек и дедушек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D6D92-1C17-42F3-91AE-0B47D6723C58}" type="parTrans" cxnId="{A07C8700-11BC-44D6-BFB6-BE02FAD5926D}">
      <dgm:prSet/>
      <dgm:spPr/>
      <dgm:t>
        <a:bodyPr/>
        <a:lstStyle/>
        <a:p>
          <a:endParaRPr lang="ru-RU"/>
        </a:p>
      </dgm:t>
    </dgm:pt>
    <dgm:pt modelId="{3E34B38D-07C7-4FE7-ACE7-C405BC4C5035}" type="sibTrans" cxnId="{A07C8700-11BC-44D6-BFB6-BE02FAD5926D}">
      <dgm:prSet/>
      <dgm:spPr/>
      <dgm:t>
        <a:bodyPr/>
        <a:lstStyle/>
        <a:p>
          <a:endParaRPr lang="ru-RU"/>
        </a:p>
      </dgm:t>
    </dgm:pt>
    <dgm:pt modelId="{00C094ED-9791-491F-A1EB-1E9EA6688BDD}">
      <dgm:prSet/>
      <dgm:spPr>
        <a:solidFill>
          <a:schemeClr val="accent2">
            <a:lumMod val="75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30,8%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исторические телевизионные передачи и документалистика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3C7C3-D805-4169-AC64-451242D90A8A}" type="parTrans" cxnId="{4B2DC175-D561-49D8-955C-A03099566E93}">
      <dgm:prSet/>
      <dgm:spPr/>
      <dgm:t>
        <a:bodyPr/>
        <a:lstStyle/>
        <a:p>
          <a:endParaRPr lang="ru-RU"/>
        </a:p>
      </dgm:t>
    </dgm:pt>
    <dgm:pt modelId="{CF7B6DAC-BF91-43A2-B148-4EBA8F6C96A6}" type="sibTrans" cxnId="{4B2DC175-D561-49D8-955C-A03099566E93}">
      <dgm:prSet/>
      <dgm:spPr/>
      <dgm:t>
        <a:bodyPr/>
        <a:lstStyle/>
        <a:p>
          <a:endParaRPr lang="ru-RU"/>
        </a:p>
      </dgm:t>
    </dgm:pt>
    <dgm:pt modelId="{A14E714F-29CB-4CF5-8753-51E067C19E33}">
      <dgm:prSet/>
      <dgm:spPr>
        <a:solidFill>
          <a:schemeClr val="accent2">
            <a:lumMod val="75000"/>
          </a:schemeClr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28,2%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художественная литература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900AB-F2E6-4923-9234-5E4F55C2A29A}" type="parTrans" cxnId="{5D7C9C1E-3130-4493-92B2-A009662DD50A}">
      <dgm:prSet/>
      <dgm:spPr/>
      <dgm:t>
        <a:bodyPr/>
        <a:lstStyle/>
        <a:p>
          <a:endParaRPr lang="ru-RU"/>
        </a:p>
      </dgm:t>
    </dgm:pt>
    <dgm:pt modelId="{F11D2181-5BED-4BB8-9F8B-D9A56A09F2A3}" type="sibTrans" cxnId="{5D7C9C1E-3130-4493-92B2-A009662DD50A}">
      <dgm:prSet/>
      <dgm:spPr/>
      <dgm:t>
        <a:bodyPr/>
        <a:lstStyle/>
        <a:p>
          <a:endParaRPr lang="ru-RU"/>
        </a:p>
      </dgm:t>
    </dgm:pt>
    <dgm:pt modelId="{704713E9-87B4-4665-8C65-CFCC4137B833}" type="pres">
      <dgm:prSet presAssocID="{AEAD109C-6968-44BD-8132-DC020B6F8894}" presName="linearFlow" presStyleCnt="0">
        <dgm:presLayoutVars>
          <dgm:dir/>
          <dgm:resizeHandles val="exact"/>
        </dgm:presLayoutVars>
      </dgm:prSet>
      <dgm:spPr/>
    </dgm:pt>
    <dgm:pt modelId="{BDE86A6B-2AF1-43F7-98AA-FC4C3AB8112E}" type="pres">
      <dgm:prSet presAssocID="{CA6331E7-58C0-467D-A870-3F7469ED3E0A}" presName="composite" presStyleCnt="0"/>
      <dgm:spPr/>
    </dgm:pt>
    <dgm:pt modelId="{5A8A9764-413C-4C5B-A5DC-2F99399BD3E5}" type="pres">
      <dgm:prSet presAssocID="{CA6331E7-58C0-467D-A870-3F7469ED3E0A}" presName="imgShp" presStyleLbl="fgImgPlace1" presStyleIdx="0" presStyleCnt="5" custScaleX="144475" custScaleY="146770" custLinFactNeighborX="-28041" custLinFactNeighborY="220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13F551C-0B96-440D-A9C5-6C188981B81A}" type="pres">
      <dgm:prSet presAssocID="{CA6331E7-58C0-467D-A870-3F7469ED3E0A}" presName="txShp" presStyleLbl="node1" presStyleIdx="0" presStyleCnt="5" custScaleX="111562" custScaleY="124970" custLinFactNeighborX="7726" custLinFactNeighborY="1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F44B6-2D98-473D-A68A-32F190230008}" type="pres">
      <dgm:prSet presAssocID="{9F9EFC9E-4DEF-4F79-9265-6A290471BF48}" presName="spacing" presStyleCnt="0"/>
      <dgm:spPr/>
    </dgm:pt>
    <dgm:pt modelId="{D01E82D8-381F-4235-B828-A8164D21D989}" type="pres">
      <dgm:prSet presAssocID="{3B185396-4826-4B78-B9F4-0D1FA5A810A3}" presName="composite" presStyleCnt="0"/>
      <dgm:spPr/>
    </dgm:pt>
    <dgm:pt modelId="{0CDD96C6-A850-4C76-B487-26BFAA75360A}" type="pres">
      <dgm:prSet presAssocID="{3B185396-4826-4B78-B9F4-0D1FA5A810A3}" presName="imgShp" presStyleLbl="fgImgPlace1" presStyleIdx="1" presStyleCnt="5" custScaleX="119461" custScaleY="125281" custLinFactNeighborX="39773" custLinFactNeighborY="594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0FE67D5-B7D9-41AC-A0D8-2EB7317EA6B7}" type="pres">
      <dgm:prSet presAssocID="{3B185396-4826-4B78-B9F4-0D1FA5A810A3}" presName="txShp" presStyleLbl="node1" presStyleIdx="1" presStyleCnt="5" custScaleX="112599" custScaleY="138546" custLinFactNeighborX="15564" custLinFactNeighborY="7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E3409-BD9A-445A-AE58-FB77C306F360}" type="pres">
      <dgm:prSet presAssocID="{E14D9A4B-A423-47E3-95DA-3405AE13290D}" presName="spacing" presStyleCnt="0"/>
      <dgm:spPr/>
    </dgm:pt>
    <dgm:pt modelId="{41449BE5-3FD8-4E27-B85D-CCA69CD837A1}" type="pres">
      <dgm:prSet presAssocID="{46D58517-A059-46FE-8EF2-6829668D96A3}" presName="composite" presStyleCnt="0"/>
      <dgm:spPr/>
    </dgm:pt>
    <dgm:pt modelId="{0E040F21-23F1-4375-8E3B-3233D359499B}" type="pres">
      <dgm:prSet presAssocID="{46D58517-A059-46FE-8EF2-6829668D96A3}" presName="imgShp" presStyleLbl="fgImgPlace1" presStyleIdx="2" presStyleCnt="5" custScaleX="154986" custScaleY="1364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E554AB53-85AB-4BB8-A5AB-DF14095B017D}" type="pres">
      <dgm:prSet presAssocID="{46D58517-A059-46FE-8EF2-6829668D96A3}" presName="txShp" presStyleLbl="node1" presStyleIdx="2" presStyleCnt="5" custLinFactNeighborX="86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B15C8-2D4D-43B2-8688-C4FC628678FC}" type="pres">
      <dgm:prSet presAssocID="{3E34B38D-07C7-4FE7-ACE7-C405BC4C5035}" presName="spacing" presStyleCnt="0"/>
      <dgm:spPr/>
    </dgm:pt>
    <dgm:pt modelId="{8F640F57-F8F3-483B-95FB-68EDF06BDF99}" type="pres">
      <dgm:prSet presAssocID="{00C094ED-9791-491F-A1EB-1E9EA6688BDD}" presName="composite" presStyleCnt="0"/>
      <dgm:spPr/>
    </dgm:pt>
    <dgm:pt modelId="{42919448-31DA-4154-AC16-FA428418F22C}" type="pres">
      <dgm:prSet presAssocID="{00C094ED-9791-491F-A1EB-1E9EA6688BDD}" presName="imgShp" presStyleLbl="fgImgPlace1" presStyleIdx="3" presStyleCnt="5" custScaleX="123276" custScaleY="109132" custLinFactNeighborX="11696" custLinFactNeighborY="-350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085AF515-CCFF-4477-B775-562B77AFD988}" type="pres">
      <dgm:prSet presAssocID="{00C094ED-9791-491F-A1EB-1E9EA6688BDD}" presName="txShp" presStyleLbl="node1" presStyleIdx="3" presStyleCnt="5" custLinFactNeighborX="7349" custLinFactNeighborY="-2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7EA52-9364-463D-AD7C-3FD43BAB16FF}" type="pres">
      <dgm:prSet presAssocID="{CF7B6DAC-BF91-43A2-B148-4EBA8F6C96A6}" presName="spacing" presStyleCnt="0"/>
      <dgm:spPr/>
    </dgm:pt>
    <dgm:pt modelId="{6F8BF5A9-7C7D-4501-B268-BED9F0E5E610}" type="pres">
      <dgm:prSet presAssocID="{A14E714F-29CB-4CF5-8753-51E067C19E33}" presName="composite" presStyleCnt="0"/>
      <dgm:spPr/>
    </dgm:pt>
    <dgm:pt modelId="{8F5C628B-D4C2-4920-A004-2FEC7BE6F905}" type="pres">
      <dgm:prSet presAssocID="{A14E714F-29CB-4CF5-8753-51E067C19E33}" presName="imgShp" presStyleLbl="fgImgPlace1" presStyleIdx="4" presStyleCnt="5" custScaleX="119536" custScaleY="114555" custLinFactX="-100000" custLinFactNeighborX="-102717" custLinFactNeighborY="-746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471A214-BF2C-4B0E-9CB9-10F3CF6E7C30}" type="pres">
      <dgm:prSet presAssocID="{A14E714F-29CB-4CF5-8753-51E067C19E33}" presName="txShp" presStyleLbl="node1" presStyleIdx="4" presStyleCnt="5" custScaleX="109661" custLinFactNeighborX="-51444" custLinFactNeighborY="-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824BD-758B-4248-A7CC-C61CDD160657}" srcId="{AEAD109C-6968-44BD-8132-DC020B6F8894}" destId="{CA6331E7-58C0-467D-A870-3F7469ED3E0A}" srcOrd="0" destOrd="0" parTransId="{3800E9A6-6876-44E9-98AD-859742E9E6F0}" sibTransId="{9F9EFC9E-4DEF-4F79-9265-6A290471BF48}"/>
    <dgm:cxn modelId="{FCF3E4FB-C030-4A0B-9EAC-3BEFBBA55BA7}" type="presOf" srcId="{46D58517-A059-46FE-8EF2-6829668D96A3}" destId="{E554AB53-85AB-4BB8-A5AB-DF14095B017D}" srcOrd="0" destOrd="0" presId="urn:microsoft.com/office/officeart/2005/8/layout/vList3"/>
    <dgm:cxn modelId="{E8AA8A9D-71F8-4D47-9438-685959F158BD}" type="presOf" srcId="{CA6331E7-58C0-467D-A870-3F7469ED3E0A}" destId="{B13F551C-0B96-440D-A9C5-6C188981B81A}" srcOrd="0" destOrd="0" presId="urn:microsoft.com/office/officeart/2005/8/layout/vList3"/>
    <dgm:cxn modelId="{2200207E-B728-41B2-AD9C-027AFBB52BC5}" type="presOf" srcId="{3B185396-4826-4B78-B9F4-0D1FA5A810A3}" destId="{20FE67D5-B7D9-41AC-A0D8-2EB7317EA6B7}" srcOrd="0" destOrd="0" presId="urn:microsoft.com/office/officeart/2005/8/layout/vList3"/>
    <dgm:cxn modelId="{5D7C9C1E-3130-4493-92B2-A009662DD50A}" srcId="{AEAD109C-6968-44BD-8132-DC020B6F8894}" destId="{A14E714F-29CB-4CF5-8753-51E067C19E33}" srcOrd="4" destOrd="0" parTransId="{30B900AB-F2E6-4923-9234-5E4F55C2A29A}" sibTransId="{F11D2181-5BED-4BB8-9F8B-D9A56A09F2A3}"/>
    <dgm:cxn modelId="{4C8C8BB5-EB73-4B5C-94A9-9198474780C6}" srcId="{AEAD109C-6968-44BD-8132-DC020B6F8894}" destId="{3B185396-4826-4B78-B9F4-0D1FA5A810A3}" srcOrd="1" destOrd="0" parTransId="{D3E811E0-B661-44D7-836D-1F18A60C7485}" sibTransId="{E14D9A4B-A423-47E3-95DA-3405AE13290D}"/>
    <dgm:cxn modelId="{4B2DC175-D561-49D8-955C-A03099566E93}" srcId="{AEAD109C-6968-44BD-8132-DC020B6F8894}" destId="{00C094ED-9791-491F-A1EB-1E9EA6688BDD}" srcOrd="3" destOrd="0" parTransId="{2DD3C7C3-D805-4169-AC64-451242D90A8A}" sibTransId="{CF7B6DAC-BF91-43A2-B148-4EBA8F6C96A6}"/>
    <dgm:cxn modelId="{AAAEEFF2-DD8B-4485-80A9-5AE29AF5EB85}" type="presOf" srcId="{00C094ED-9791-491F-A1EB-1E9EA6688BDD}" destId="{085AF515-CCFF-4477-B775-562B77AFD988}" srcOrd="0" destOrd="0" presId="urn:microsoft.com/office/officeart/2005/8/layout/vList3"/>
    <dgm:cxn modelId="{A07C8700-11BC-44D6-BFB6-BE02FAD5926D}" srcId="{AEAD109C-6968-44BD-8132-DC020B6F8894}" destId="{46D58517-A059-46FE-8EF2-6829668D96A3}" srcOrd="2" destOrd="0" parTransId="{F9ED6D92-1C17-42F3-91AE-0B47D6723C58}" sibTransId="{3E34B38D-07C7-4FE7-ACE7-C405BC4C5035}"/>
    <dgm:cxn modelId="{729F253F-0521-455A-8DED-7AEBDD76FF0A}" type="presOf" srcId="{AEAD109C-6968-44BD-8132-DC020B6F8894}" destId="{704713E9-87B4-4665-8C65-CFCC4137B833}" srcOrd="0" destOrd="0" presId="urn:microsoft.com/office/officeart/2005/8/layout/vList3"/>
    <dgm:cxn modelId="{F7AB9291-F16E-4B33-89C4-253818188C64}" type="presOf" srcId="{A14E714F-29CB-4CF5-8753-51E067C19E33}" destId="{3471A214-BF2C-4B0E-9CB9-10F3CF6E7C30}" srcOrd="0" destOrd="0" presId="urn:microsoft.com/office/officeart/2005/8/layout/vList3"/>
    <dgm:cxn modelId="{15D23D12-A323-42EC-ABB0-F8C63DEF356F}" type="presParOf" srcId="{704713E9-87B4-4665-8C65-CFCC4137B833}" destId="{BDE86A6B-2AF1-43F7-98AA-FC4C3AB8112E}" srcOrd="0" destOrd="0" presId="urn:microsoft.com/office/officeart/2005/8/layout/vList3"/>
    <dgm:cxn modelId="{C4458CE9-EFF2-4CBA-9C29-E2773CB3AB25}" type="presParOf" srcId="{BDE86A6B-2AF1-43F7-98AA-FC4C3AB8112E}" destId="{5A8A9764-413C-4C5B-A5DC-2F99399BD3E5}" srcOrd="0" destOrd="0" presId="urn:microsoft.com/office/officeart/2005/8/layout/vList3"/>
    <dgm:cxn modelId="{E4E6FA69-7A09-485C-84FE-ECD6020713A3}" type="presParOf" srcId="{BDE86A6B-2AF1-43F7-98AA-FC4C3AB8112E}" destId="{B13F551C-0B96-440D-A9C5-6C188981B81A}" srcOrd="1" destOrd="0" presId="urn:microsoft.com/office/officeart/2005/8/layout/vList3"/>
    <dgm:cxn modelId="{9F03D940-49D2-46A9-9EE3-81B0AF18E984}" type="presParOf" srcId="{704713E9-87B4-4665-8C65-CFCC4137B833}" destId="{A57F44B6-2D98-473D-A68A-32F190230008}" srcOrd="1" destOrd="0" presId="urn:microsoft.com/office/officeart/2005/8/layout/vList3"/>
    <dgm:cxn modelId="{818EB29D-C064-42A9-B994-42104E1A94A2}" type="presParOf" srcId="{704713E9-87B4-4665-8C65-CFCC4137B833}" destId="{D01E82D8-381F-4235-B828-A8164D21D989}" srcOrd="2" destOrd="0" presId="urn:microsoft.com/office/officeart/2005/8/layout/vList3"/>
    <dgm:cxn modelId="{2D334BFA-5ED3-4A2D-8CF5-A762CF247312}" type="presParOf" srcId="{D01E82D8-381F-4235-B828-A8164D21D989}" destId="{0CDD96C6-A850-4C76-B487-26BFAA75360A}" srcOrd="0" destOrd="0" presId="urn:microsoft.com/office/officeart/2005/8/layout/vList3"/>
    <dgm:cxn modelId="{EFA78CFA-8D66-4052-9E51-42FADFCADD88}" type="presParOf" srcId="{D01E82D8-381F-4235-B828-A8164D21D989}" destId="{20FE67D5-B7D9-41AC-A0D8-2EB7317EA6B7}" srcOrd="1" destOrd="0" presId="urn:microsoft.com/office/officeart/2005/8/layout/vList3"/>
    <dgm:cxn modelId="{4B245569-0802-412C-8666-5906802E6792}" type="presParOf" srcId="{704713E9-87B4-4665-8C65-CFCC4137B833}" destId="{012E3409-BD9A-445A-AE58-FB77C306F360}" srcOrd="3" destOrd="0" presId="urn:microsoft.com/office/officeart/2005/8/layout/vList3"/>
    <dgm:cxn modelId="{1195AC6E-5B5F-4BC3-B5BC-BDD471D6B130}" type="presParOf" srcId="{704713E9-87B4-4665-8C65-CFCC4137B833}" destId="{41449BE5-3FD8-4E27-B85D-CCA69CD837A1}" srcOrd="4" destOrd="0" presId="urn:microsoft.com/office/officeart/2005/8/layout/vList3"/>
    <dgm:cxn modelId="{28A5D35C-8457-444B-A353-2172A6D34119}" type="presParOf" srcId="{41449BE5-3FD8-4E27-B85D-CCA69CD837A1}" destId="{0E040F21-23F1-4375-8E3B-3233D359499B}" srcOrd="0" destOrd="0" presId="urn:microsoft.com/office/officeart/2005/8/layout/vList3"/>
    <dgm:cxn modelId="{4F5AA684-4CCE-4C41-8541-0BDA908F7A10}" type="presParOf" srcId="{41449BE5-3FD8-4E27-B85D-CCA69CD837A1}" destId="{E554AB53-85AB-4BB8-A5AB-DF14095B017D}" srcOrd="1" destOrd="0" presId="urn:microsoft.com/office/officeart/2005/8/layout/vList3"/>
    <dgm:cxn modelId="{8F1709E0-86C8-4748-93E0-4D6AD896636B}" type="presParOf" srcId="{704713E9-87B4-4665-8C65-CFCC4137B833}" destId="{249B15C8-2D4D-43B2-8688-C4FC628678FC}" srcOrd="5" destOrd="0" presId="urn:microsoft.com/office/officeart/2005/8/layout/vList3"/>
    <dgm:cxn modelId="{CF5C91EA-D047-442C-A500-5F16FDCDE751}" type="presParOf" srcId="{704713E9-87B4-4665-8C65-CFCC4137B833}" destId="{8F640F57-F8F3-483B-95FB-68EDF06BDF99}" srcOrd="6" destOrd="0" presId="urn:microsoft.com/office/officeart/2005/8/layout/vList3"/>
    <dgm:cxn modelId="{AC8D7D77-D2C3-46D7-B160-68B8DF6DC0AD}" type="presParOf" srcId="{8F640F57-F8F3-483B-95FB-68EDF06BDF99}" destId="{42919448-31DA-4154-AC16-FA428418F22C}" srcOrd="0" destOrd="0" presId="urn:microsoft.com/office/officeart/2005/8/layout/vList3"/>
    <dgm:cxn modelId="{075E0FD4-40C9-48DC-A52E-3D9B8127A0A2}" type="presParOf" srcId="{8F640F57-F8F3-483B-95FB-68EDF06BDF99}" destId="{085AF515-CCFF-4477-B775-562B77AFD988}" srcOrd="1" destOrd="0" presId="urn:microsoft.com/office/officeart/2005/8/layout/vList3"/>
    <dgm:cxn modelId="{C7C9AEB8-59FD-4A31-98B2-E07989EC2A3F}" type="presParOf" srcId="{704713E9-87B4-4665-8C65-CFCC4137B833}" destId="{B737EA52-9364-463D-AD7C-3FD43BAB16FF}" srcOrd="7" destOrd="0" presId="urn:microsoft.com/office/officeart/2005/8/layout/vList3"/>
    <dgm:cxn modelId="{EEDEDADD-7654-4492-818C-C1A6BD35C02E}" type="presParOf" srcId="{704713E9-87B4-4665-8C65-CFCC4137B833}" destId="{6F8BF5A9-7C7D-4501-B268-BED9F0E5E610}" srcOrd="8" destOrd="0" presId="urn:microsoft.com/office/officeart/2005/8/layout/vList3"/>
    <dgm:cxn modelId="{022DED9E-C00F-49B3-9B76-1B8D9435F393}" type="presParOf" srcId="{6F8BF5A9-7C7D-4501-B268-BED9F0E5E610}" destId="{8F5C628B-D4C2-4920-A004-2FEC7BE6F905}" srcOrd="0" destOrd="0" presId="urn:microsoft.com/office/officeart/2005/8/layout/vList3"/>
    <dgm:cxn modelId="{1BB767DF-77FF-4AA7-837C-180DCF0CB72E}" type="presParOf" srcId="{6F8BF5A9-7C7D-4501-B268-BED9F0E5E610}" destId="{3471A214-BF2C-4B0E-9CB9-10F3CF6E7C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CBC93-D5EF-43C6-93B5-23E0E5917F20}">
      <dsp:nvSpPr>
        <dsp:cNvPr id="0" name=""/>
        <dsp:cNvSpPr/>
      </dsp:nvSpPr>
      <dsp:spPr>
        <a:xfrm>
          <a:off x="0" y="1789613"/>
          <a:ext cx="727165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65874-7388-435B-9A42-2CE78CAE5A77}">
      <dsp:nvSpPr>
        <dsp:cNvPr id="0" name=""/>
        <dsp:cNvSpPr/>
      </dsp:nvSpPr>
      <dsp:spPr>
        <a:xfrm>
          <a:off x="197232" y="254748"/>
          <a:ext cx="6936059" cy="1614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96" tIns="0" rIns="19239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86,5 % - от 15 до 17 лет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13,5 % - от 18 до 20 лет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022" y="333538"/>
        <a:ext cx="6778479" cy="1456434"/>
      </dsp:txXfrm>
    </dsp:sp>
    <dsp:sp modelId="{7F6AB860-3283-482A-93F5-620878662F45}">
      <dsp:nvSpPr>
        <dsp:cNvPr id="0" name=""/>
        <dsp:cNvSpPr/>
      </dsp:nvSpPr>
      <dsp:spPr>
        <a:xfrm>
          <a:off x="0" y="3629792"/>
          <a:ext cx="727165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C67B8-878A-4B39-B2AA-B57AD9C71FBB}">
      <dsp:nvSpPr>
        <dsp:cNvPr id="0" name=""/>
        <dsp:cNvSpPr/>
      </dsp:nvSpPr>
      <dsp:spPr>
        <a:xfrm>
          <a:off x="113247" y="2074785"/>
          <a:ext cx="6936059" cy="1910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96" tIns="0" rIns="19239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55,7 % - девушки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44,3 % - юноши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521" y="2168059"/>
        <a:ext cx="6749511" cy="1724169"/>
      </dsp:txXfrm>
    </dsp:sp>
    <dsp:sp modelId="{15FAFFD3-59C3-4D29-B8AB-7CF8E75F8A7D}">
      <dsp:nvSpPr>
        <dsp:cNvPr id="0" name=""/>
        <dsp:cNvSpPr/>
      </dsp:nvSpPr>
      <dsp:spPr>
        <a:xfrm>
          <a:off x="0" y="5493766"/>
          <a:ext cx="727165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624BF-DD04-44AB-82A3-79707770220F}">
      <dsp:nvSpPr>
        <dsp:cNvPr id="0" name=""/>
        <dsp:cNvSpPr/>
      </dsp:nvSpPr>
      <dsp:spPr>
        <a:xfrm>
          <a:off x="164759" y="4147111"/>
          <a:ext cx="6923716" cy="1885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96" tIns="0" rIns="19239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40,6 % - студенты ПОО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58,6 % - учащиеся старших классов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785" y="4239137"/>
        <a:ext cx="6739664" cy="1701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4BA8A-886A-4A0A-B3E9-43643B7119E4}">
      <dsp:nvSpPr>
        <dsp:cNvPr id="0" name=""/>
        <dsp:cNvSpPr/>
      </dsp:nvSpPr>
      <dsp:spPr>
        <a:xfrm>
          <a:off x="442756" y="2497929"/>
          <a:ext cx="3296366" cy="1977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23,8 %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том, что было бы со страной, если бы мы не победили</a:t>
          </a:r>
          <a:endParaRPr lang="ru-RU" sz="2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756" y="2497929"/>
        <a:ext cx="3296366" cy="1977819"/>
      </dsp:txXfrm>
    </dsp:sp>
    <dsp:sp modelId="{F12908ED-230F-4A60-86C2-C7978A23C5F0}">
      <dsp:nvSpPr>
        <dsp:cNvPr id="0" name=""/>
        <dsp:cNvSpPr/>
      </dsp:nvSpPr>
      <dsp:spPr>
        <a:xfrm>
          <a:off x="8244595" y="2555681"/>
          <a:ext cx="3296366" cy="1977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22,7 %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сверстниках, воевавших на фронтах войны</a:t>
          </a:r>
          <a:endParaRPr lang="ru-RU" sz="2600" b="1" i="1" kern="1200" dirty="0"/>
        </a:p>
      </dsp:txBody>
      <dsp:txXfrm>
        <a:off x="8244595" y="2555681"/>
        <a:ext cx="3296366" cy="1977819"/>
      </dsp:txXfrm>
    </dsp:sp>
    <dsp:sp modelId="{E755D4B1-DC94-4B36-B3C1-991C833F4F8B}">
      <dsp:nvSpPr>
        <dsp:cNvPr id="0" name=""/>
        <dsp:cNvSpPr/>
      </dsp:nvSpPr>
      <dsp:spPr>
        <a:xfrm>
          <a:off x="8167328" y="334610"/>
          <a:ext cx="3296366" cy="1977819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42 %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победе над фашизмом в целом</a:t>
          </a:r>
          <a:endParaRPr lang="ru-RU" sz="2800" b="1" i="1" kern="1200" dirty="0"/>
        </a:p>
      </dsp:txBody>
      <dsp:txXfrm>
        <a:off x="8167328" y="334610"/>
        <a:ext cx="3296366" cy="1977819"/>
      </dsp:txXfrm>
    </dsp:sp>
    <dsp:sp modelId="{8D8D7681-3637-44AA-A597-C3226FD26C14}">
      <dsp:nvSpPr>
        <dsp:cNvPr id="0" name=""/>
        <dsp:cNvSpPr/>
      </dsp:nvSpPr>
      <dsp:spPr>
        <a:xfrm>
          <a:off x="4129692" y="479162"/>
          <a:ext cx="3893733" cy="2340116"/>
        </a:xfrm>
        <a:prstGeom prst="rect">
          <a:avLst/>
        </a:prstGeom>
        <a:solidFill>
          <a:srgbClr val="FF0000">
            <a:alpha val="66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59,6 % - 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людских и материальных потерях</a:t>
          </a:r>
          <a:endParaRPr lang="ru-RU" sz="2400" b="1" i="1" kern="1200" dirty="0"/>
        </a:p>
      </dsp:txBody>
      <dsp:txXfrm>
        <a:off x="4129692" y="479162"/>
        <a:ext cx="3893733" cy="2340116"/>
      </dsp:txXfrm>
    </dsp:sp>
    <dsp:sp modelId="{EAB5F38E-18A6-4EDF-AB2C-DD59077209FD}">
      <dsp:nvSpPr>
        <dsp:cNvPr id="0" name=""/>
        <dsp:cNvSpPr/>
      </dsp:nvSpPr>
      <dsp:spPr>
        <a:xfrm>
          <a:off x="4120264" y="3154489"/>
          <a:ext cx="3512574" cy="1340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29,5 %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3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судьбах фронтовиков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4120264" y="3154489"/>
        <a:ext cx="3512574" cy="1340506"/>
      </dsp:txXfrm>
    </dsp:sp>
    <dsp:sp modelId="{A65430F6-3B17-4E1C-8B59-D91FCD25338B}">
      <dsp:nvSpPr>
        <dsp:cNvPr id="0" name=""/>
        <dsp:cNvSpPr/>
      </dsp:nvSpPr>
      <dsp:spPr>
        <a:xfrm>
          <a:off x="664156" y="202129"/>
          <a:ext cx="3296366" cy="1977819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49,6 %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 героических событиях военных лет</a:t>
          </a:r>
          <a:endParaRPr lang="ru-RU" sz="2400" b="1" i="1" kern="1200" dirty="0"/>
        </a:p>
      </dsp:txBody>
      <dsp:txXfrm>
        <a:off x="664156" y="202129"/>
        <a:ext cx="3296366" cy="1977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0BDC6-47EA-414A-855E-1BB855F00D73}">
      <dsp:nvSpPr>
        <dsp:cNvPr id="0" name=""/>
        <dsp:cNvSpPr/>
      </dsp:nvSpPr>
      <dsp:spPr>
        <a:xfrm>
          <a:off x="0" y="163627"/>
          <a:ext cx="11752445" cy="1280158"/>
        </a:xfrm>
        <a:prstGeom prst="rect">
          <a:avLst/>
        </a:prstGeom>
        <a:solidFill>
          <a:srgbClr val="CC0000"/>
        </a:solidFill>
        <a:ln>
          <a:noFill/>
        </a:ln>
        <a:effectLst>
          <a:glow rad="101600">
            <a:srgbClr val="CC0000">
              <a:alpha val="4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44,4% </a:t>
          </a:r>
          <a:r>
            <a:rPr lang="ru-RU" sz="3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гордость за победу над фашизмом</a:t>
          </a:r>
          <a:endParaRPr lang="ru-RU" sz="3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3627"/>
        <a:ext cx="11752445" cy="1280158"/>
      </dsp:txXfrm>
    </dsp:sp>
    <dsp:sp modelId="{DEBEC38A-CDFD-4385-B2BC-1366F502035A}">
      <dsp:nvSpPr>
        <dsp:cNvPr id="0" name=""/>
        <dsp:cNvSpPr/>
      </dsp:nvSpPr>
      <dsp:spPr>
        <a:xfrm>
          <a:off x="0" y="1742179"/>
          <a:ext cx="4237933" cy="2592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44,9% 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–благодарность страшим поколениям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42179"/>
        <a:ext cx="4237933" cy="2592091"/>
      </dsp:txXfrm>
    </dsp:sp>
    <dsp:sp modelId="{4F875E85-04D8-46A0-8911-F156A936BF8F}">
      <dsp:nvSpPr>
        <dsp:cNvPr id="0" name=""/>
        <dsp:cNvSpPr/>
      </dsp:nvSpPr>
      <dsp:spPr>
        <a:xfrm>
          <a:off x="4177408" y="1636288"/>
          <a:ext cx="3649337" cy="3153459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47,5%</a:t>
          </a:r>
          <a:r>
            <a:rPr lang="ru-RU" sz="36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</a:t>
          </a:r>
          <a:r>
            <a:rPr lang="ru-RU" sz="36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горечь, и гордость одновременно</a:t>
          </a:r>
          <a:endParaRPr lang="ru-RU" sz="3600" b="1" i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7408" y="1636288"/>
        <a:ext cx="3649337" cy="3153459"/>
      </dsp:txXfrm>
    </dsp:sp>
    <dsp:sp modelId="{44A72989-1097-4F3A-9A0D-5D99F250D6A3}">
      <dsp:nvSpPr>
        <dsp:cNvPr id="0" name=""/>
        <dsp:cNvSpPr/>
      </dsp:nvSpPr>
      <dsp:spPr>
        <a:xfrm>
          <a:off x="7864831" y="1761430"/>
          <a:ext cx="3855560" cy="216855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20,5 % </a:t>
          </a: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горечь за понесённые страной потери</a:t>
          </a:r>
          <a:endParaRPr lang="ru-RU" sz="3200" b="1" i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4831" y="1761430"/>
        <a:ext cx="3855560" cy="2168559"/>
      </dsp:txXfrm>
    </dsp:sp>
    <dsp:sp modelId="{66A29953-BD8C-48BB-858E-3C378C4C5F10}">
      <dsp:nvSpPr>
        <dsp:cNvPr id="0" name=""/>
        <dsp:cNvSpPr/>
      </dsp:nvSpPr>
      <dsp:spPr>
        <a:xfrm>
          <a:off x="0" y="4517135"/>
          <a:ext cx="11752445" cy="3436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3615C-533D-45D7-A58B-EE61A441490E}">
      <dsp:nvSpPr>
        <dsp:cNvPr id="0" name=""/>
        <dsp:cNvSpPr/>
      </dsp:nvSpPr>
      <dsp:spPr>
        <a:xfrm>
          <a:off x="370061" y="668259"/>
          <a:ext cx="6331613" cy="8117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26,9 %</a:t>
          </a:r>
          <a:r>
            <a:rPr lang="ru-RU" sz="2600" b="1" i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уничтожение культурных ценностей</a:t>
          </a:r>
          <a:endParaRPr lang="ru-RU" sz="2600" b="1" i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838" y="692036"/>
        <a:ext cx="6284059" cy="764241"/>
      </dsp:txXfrm>
    </dsp:sp>
    <dsp:sp modelId="{CF322F27-739E-4D89-AFC9-96FA6AAACC99}">
      <dsp:nvSpPr>
        <dsp:cNvPr id="0" name=""/>
        <dsp:cNvSpPr/>
      </dsp:nvSpPr>
      <dsp:spPr>
        <a:xfrm>
          <a:off x="249548" y="1563032"/>
          <a:ext cx="3006298" cy="237392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22,5 % - факты репрессий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078" y="1632562"/>
        <a:ext cx="2867238" cy="2234862"/>
      </dsp:txXfrm>
    </dsp:sp>
    <dsp:sp modelId="{E8DFD5DD-953C-4139-BF26-0104896F47F5}">
      <dsp:nvSpPr>
        <dsp:cNvPr id="0" name=""/>
        <dsp:cNvSpPr/>
      </dsp:nvSpPr>
      <dsp:spPr>
        <a:xfrm>
          <a:off x="7150144" y="2772083"/>
          <a:ext cx="3880410" cy="148864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36,7 % </a:t>
          </a:r>
          <a:r>
            <a:rPr lang="ru-RU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разрушение городов и сёл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3745" y="2815684"/>
        <a:ext cx="3793208" cy="1401439"/>
      </dsp:txXfrm>
    </dsp:sp>
    <dsp:sp modelId="{AB788E05-B88C-402D-B93D-A8DDB072CEC8}">
      <dsp:nvSpPr>
        <dsp:cNvPr id="0" name=""/>
        <dsp:cNvSpPr/>
      </dsp:nvSpPr>
      <dsp:spPr>
        <a:xfrm>
          <a:off x="3894272" y="2209112"/>
          <a:ext cx="2839587" cy="1953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tx1">
              <a:lumMod val="65000"/>
              <a:lumOff val="3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28,1 % фашистский плен</a:t>
          </a:r>
          <a:endParaRPr lang="ru-RU" sz="3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1500" y="2266340"/>
        <a:ext cx="2725131" cy="1839443"/>
      </dsp:txXfrm>
    </dsp:sp>
    <dsp:sp modelId="{237D4D4A-F747-4613-A0F5-7A96D3EE4C51}">
      <dsp:nvSpPr>
        <dsp:cNvPr id="0" name=""/>
        <dsp:cNvSpPr/>
      </dsp:nvSpPr>
      <dsp:spPr>
        <a:xfrm>
          <a:off x="6892325" y="240634"/>
          <a:ext cx="4742926" cy="2398402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CC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72%  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респондентов указали «людские потери»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2572" y="310881"/>
        <a:ext cx="4602432" cy="2257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7AD28-E5CC-4375-8863-0AB6BFD90D26}">
      <dsp:nvSpPr>
        <dsp:cNvPr id="0" name=""/>
        <dsp:cNvSpPr/>
      </dsp:nvSpPr>
      <dsp:spPr>
        <a:xfrm>
          <a:off x="0" y="247279"/>
          <a:ext cx="11421709" cy="4568683"/>
        </a:xfrm>
        <a:prstGeom prst="leftRightRibbon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rgbClr r="0" g="0" b="0"/>
          </a:solidFill>
          <a:prstDash val="solid"/>
          <a:headEnd type="oval"/>
          <a:tailEnd type="diamond" w="med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9B379-084A-4247-96E4-09CC05A51883}">
      <dsp:nvSpPr>
        <dsp:cNvPr id="0" name=""/>
        <dsp:cNvSpPr/>
      </dsp:nvSpPr>
      <dsp:spPr>
        <a:xfrm>
          <a:off x="1370605" y="1046799"/>
          <a:ext cx="3769163" cy="223865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46,3%</a:t>
          </a:r>
          <a:r>
            <a:rPr lang="ru-RU" sz="2600" kern="1200" dirty="0" smtClean="0"/>
            <a:t>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сохранены ордена, медали, нагрудные знаки,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21,1%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сохранились письма с фронта и фотографии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0605" y="1046799"/>
        <a:ext cx="3769163" cy="2238654"/>
      </dsp:txXfrm>
    </dsp:sp>
    <dsp:sp modelId="{DACB7E6E-0BAC-42D4-91CC-F01310D152AA}">
      <dsp:nvSpPr>
        <dsp:cNvPr id="0" name=""/>
        <dsp:cNvSpPr/>
      </dsp:nvSpPr>
      <dsp:spPr>
        <a:xfrm>
          <a:off x="5955894" y="1622806"/>
          <a:ext cx="4596563" cy="254861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40,4%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отметили, что не сохранилось ничего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5894" y="1622806"/>
        <a:ext cx="4596563" cy="2548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F551C-0B96-440D-A9C5-6C188981B81A}">
      <dsp:nvSpPr>
        <dsp:cNvPr id="0" name=""/>
        <dsp:cNvSpPr/>
      </dsp:nvSpPr>
      <dsp:spPr>
        <a:xfrm rot="10800000">
          <a:off x="1627444" y="188105"/>
          <a:ext cx="6183985" cy="981462"/>
        </a:xfrm>
        <a:prstGeom prst="homePlate">
          <a:avLst/>
        </a:prstGeom>
        <a:solidFill>
          <a:srgbClr val="CC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FF00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62,9 %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3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уроки истории в школе</a:t>
          </a:r>
          <a:endParaRPr lang="ru-RU" sz="32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72809" y="188105"/>
        <a:ext cx="5938620" cy="981462"/>
      </dsp:txXfrm>
    </dsp:sp>
    <dsp:sp modelId="{5A8A9764-413C-4C5B-A5DC-2F99399BD3E5}">
      <dsp:nvSpPr>
        <dsp:cNvPr id="0" name=""/>
        <dsp:cNvSpPr/>
      </dsp:nvSpPr>
      <dsp:spPr>
        <a:xfrm>
          <a:off x="732085" y="177856"/>
          <a:ext cx="1134646" cy="11526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E67D5-B7D9-41AC-A0D8-2EB7317EA6B7}">
      <dsp:nvSpPr>
        <dsp:cNvPr id="0" name=""/>
        <dsp:cNvSpPr/>
      </dsp:nvSpPr>
      <dsp:spPr>
        <a:xfrm rot="10800000">
          <a:off x="1969688" y="1451611"/>
          <a:ext cx="6241467" cy="10880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60,1 %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художественные фильмы о Великой Отечественной войне</a:t>
          </a:r>
          <a:endParaRPr lang="ru-RU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41708" y="1451611"/>
        <a:ext cx="5969447" cy="1088082"/>
      </dsp:txXfrm>
    </dsp:sp>
    <dsp:sp modelId="{0CDD96C6-A850-4C76-B487-26BFAA75360A}">
      <dsp:nvSpPr>
        <dsp:cNvPr id="0" name=""/>
        <dsp:cNvSpPr/>
      </dsp:nvSpPr>
      <dsp:spPr>
        <a:xfrm>
          <a:off x="1299410" y="1490443"/>
          <a:ext cx="938196" cy="9839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4AB53-85AB-4BB8-A5AB-DF14095B017D}">
      <dsp:nvSpPr>
        <dsp:cNvPr id="0" name=""/>
        <dsp:cNvSpPr/>
      </dsp:nvSpPr>
      <dsp:spPr>
        <a:xfrm rot="10800000">
          <a:off x="2180966" y="2883922"/>
          <a:ext cx="5543092" cy="785358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2">
              <a:lumMod val="40000"/>
              <a:lumOff val="6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2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43,9%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рассказы родителей, бабушек и дедушек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77305" y="2883922"/>
        <a:ext cx="5346753" cy="785358"/>
      </dsp:txXfrm>
    </dsp:sp>
    <dsp:sp modelId="{0E040F21-23F1-4375-8E3B-3233D359499B}">
      <dsp:nvSpPr>
        <dsp:cNvPr id="0" name=""/>
        <dsp:cNvSpPr/>
      </dsp:nvSpPr>
      <dsp:spPr>
        <a:xfrm>
          <a:off x="1091893" y="2714222"/>
          <a:ext cx="1217195" cy="10713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AF515-CCFF-4477-B775-562B77AFD988}">
      <dsp:nvSpPr>
        <dsp:cNvPr id="0" name=""/>
        <dsp:cNvSpPr/>
      </dsp:nvSpPr>
      <dsp:spPr>
        <a:xfrm rot="10800000">
          <a:off x="2045594" y="4038067"/>
          <a:ext cx="5543092" cy="785358"/>
        </a:xfrm>
        <a:prstGeom prst="homePlat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2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30,8%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исторические телевизионные передачи и документалистика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41933" y="4038067"/>
        <a:ext cx="5346753" cy="785358"/>
      </dsp:txXfrm>
    </dsp:sp>
    <dsp:sp modelId="{42919448-31DA-4154-AC16-FA428418F22C}">
      <dsp:nvSpPr>
        <dsp:cNvPr id="0" name=""/>
        <dsp:cNvSpPr/>
      </dsp:nvSpPr>
      <dsp:spPr>
        <a:xfrm>
          <a:off x="1246008" y="3992453"/>
          <a:ext cx="968158" cy="85707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1A214-BF2C-4B0E-9CB9-10F3CF6E7C30}">
      <dsp:nvSpPr>
        <dsp:cNvPr id="0" name=""/>
        <dsp:cNvSpPr/>
      </dsp:nvSpPr>
      <dsp:spPr>
        <a:xfrm rot="10800000">
          <a:off x="0" y="5096606"/>
          <a:ext cx="6078611" cy="785358"/>
        </a:xfrm>
        <a:prstGeom prst="homePlat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2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28,2%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художественная литература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6339" y="5096606"/>
        <a:ext cx="5882272" cy="785358"/>
      </dsp:txXfrm>
    </dsp:sp>
    <dsp:sp modelId="{8F5C628B-D4C2-4920-A004-2FEC7BE6F905}">
      <dsp:nvSpPr>
        <dsp:cNvPr id="0" name=""/>
        <dsp:cNvSpPr/>
      </dsp:nvSpPr>
      <dsp:spPr>
        <a:xfrm>
          <a:off x="0" y="5052920"/>
          <a:ext cx="938785" cy="89966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5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4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6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3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2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9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3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7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9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2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0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5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6BB4AF-FF3C-4817-9322-A8F48E47E2A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633B58-E745-4124-8E07-42E9F17FD18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5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7" r:id="rId9"/>
    <p:sldLayoutId id="2147483874" r:id="rId10"/>
    <p:sldLayoutId id="2147483875" r:id="rId11"/>
    <p:sldLayoutId id="214748387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4371703"/>
            <a:ext cx="2195639" cy="1915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9" y="792480"/>
            <a:ext cx="11068594" cy="267353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</a:t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современной молодёжи: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социолого-педагогического исследования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31428" y="4737463"/>
            <a:ext cx="5660572" cy="2381794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Ульянова Елена Софична,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кафедры воспитания и социализации АОУ ВО ДПО «ВОЛОГОДСКИЙ ИНСТИТУТ РАЗВИТИЯ ОБРАЗОВАНИЯ» 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8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79" y="654269"/>
            <a:ext cx="4877851" cy="108460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читать художественную литературу о Великой Отечественной войне?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8600" y="2481943"/>
            <a:ext cx="3233057" cy="3254827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57,2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читать о войне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9657" y="109985"/>
            <a:ext cx="5442857" cy="1805902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книга о Великой Отечественной войне произвела на Вас особенно сильное впечатление?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12433" y="2003346"/>
            <a:ext cx="4937760" cy="33782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дали никакого ответа, оставив пустую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графу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</a:t>
            </a:r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ответили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знаю», не помню», «не читаю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5" y="1826940"/>
            <a:ext cx="2951962" cy="442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29" y="283029"/>
            <a:ext cx="11484428" cy="403859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«Кого из вологжан, участвовавших в Великой Отечественной войны и получивших звание Героя Советского Союза, Вы можете назвать?»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62%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смогли дать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«Кого из крупных советских военачальников военных лет Вы можете назвать?» 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 не смогли дать ответ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из героев Советского Союза времён Великой Отечественной войны Вы можете назвать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не смогли дать ответ</a:t>
            </a:r>
          </a:p>
        </p:txBody>
      </p:sp>
    </p:spTree>
    <p:extLst>
      <p:ext uri="{BB962C8B-B14F-4D97-AF65-F5344CB8AC3E}">
        <p14:creationId xmlns:p14="http://schemas.microsoft.com/office/powerpoint/2010/main" val="56788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2810" y="0"/>
            <a:ext cx="3553097" cy="1759131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3899 </a:t>
            </a:r>
            <a:r>
              <a:rPr 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РЕСПОНДЕНТОВ</a:t>
            </a:r>
            <a:endParaRPr lang="ru-RU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2910790"/>
              </p:ext>
            </p:extLst>
          </p:nvPr>
        </p:nvGraphicFramePr>
        <p:xfrm>
          <a:off x="836023" y="-60960"/>
          <a:ext cx="7271657" cy="681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852" y="569632"/>
            <a:ext cx="11355977" cy="102839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Интересуют ли Вас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Великой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5" y="1981201"/>
            <a:ext cx="6749143" cy="37555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22,7 %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ответили, что их очень интересуют события Великой Отечественной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45,2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события войны «скорее интересуют, чем нет»,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24,8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мало интересуются этой темой,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3,8%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тема Великой Отечественной войны совсем не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15" y="2113871"/>
            <a:ext cx="4523014" cy="30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539" y="192505"/>
            <a:ext cx="10453035" cy="1395663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 или о чём Вы думаете прежде всего, когда слышите о Великой Отечественной войне?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7379694"/>
              </p:ext>
            </p:extLst>
          </p:nvPr>
        </p:nvGraphicFramePr>
        <p:xfrm>
          <a:off x="144378" y="1674797"/>
          <a:ext cx="11906451" cy="464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8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629" y="286604"/>
            <a:ext cx="12185583" cy="11668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чувства преобладают у Вас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итогами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323693"/>
              </p:ext>
            </p:extLst>
          </p:nvPr>
        </p:nvGraphicFramePr>
        <p:xfrm>
          <a:off x="144379" y="1453415"/>
          <a:ext cx="11752445" cy="490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1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события, факты войны 1941-1945 гг. вызывают у Вас чувства горечи и боли?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75782"/>
              </p:ext>
            </p:extLst>
          </p:nvPr>
        </p:nvGraphicFramePr>
        <p:xfrm>
          <a:off x="125128" y="1857675"/>
          <a:ext cx="11723571" cy="451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6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7" y="264025"/>
            <a:ext cx="11232443" cy="1474463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Сохранились ли в Вашей семье реликвии военных лет?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09456"/>
              </p:ext>
            </p:extLst>
          </p:nvPr>
        </p:nvGraphicFramePr>
        <p:xfrm>
          <a:off x="646113" y="1890712"/>
          <a:ext cx="11421709" cy="506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8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56" y="493970"/>
            <a:ext cx="4639377" cy="420839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источников Вы получили больше всего информации о событиях времён Великой Отечественной войны?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3657600" y="192506"/>
          <a:ext cx="8335478" cy="601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2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A9764-413C-4C5B-A5DC-2F99399BD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A8A9764-413C-4C5B-A5DC-2F99399BD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A8A9764-413C-4C5B-A5DC-2F99399BD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3F551C-0B96-440D-A9C5-6C188981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B13F551C-0B96-440D-A9C5-6C188981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B13F551C-0B96-440D-A9C5-6C188981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DD96C6-A850-4C76-B487-26BFAA75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0CDD96C6-A850-4C76-B487-26BFAA75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CDD96C6-A850-4C76-B487-26BFAA75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FE67D5-B7D9-41AC-A0D8-2EB7317E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20FE67D5-B7D9-41AC-A0D8-2EB7317E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20FE67D5-B7D9-41AC-A0D8-2EB7317E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040F21-23F1-4375-8E3B-3233D3594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0E040F21-23F1-4375-8E3B-3233D3594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0E040F21-23F1-4375-8E3B-3233D3594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4AB53-85AB-4BB8-A5AB-DF14095B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E554AB53-85AB-4BB8-A5AB-DF14095B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E554AB53-85AB-4BB8-A5AB-DF14095B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919448-31DA-4154-AC16-FA428418F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42919448-31DA-4154-AC16-FA428418F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2919448-31DA-4154-AC16-FA428418F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5AF515-CCFF-4477-B775-562B77AF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85AF515-CCFF-4477-B775-562B77AF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085AF515-CCFF-4477-B775-562B77AF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5C628B-D4C2-4920-A004-2FEC7BE6F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8F5C628B-D4C2-4920-A004-2FEC7BE6F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8F5C628B-D4C2-4920-A004-2FEC7BE6F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1A214-BF2C-4B0E-9CB9-10F3CF6E7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471A214-BF2C-4B0E-9CB9-10F3CF6E7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3471A214-BF2C-4B0E-9CB9-10F3CF6E7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756" y="2196370"/>
            <a:ext cx="5246562" cy="251742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71,6 %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фильмы о Великой Отечественной войне</a:t>
            </a:r>
            <a:b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57" y="155478"/>
            <a:ext cx="2460634" cy="3814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30" y="93814"/>
            <a:ext cx="2740331" cy="4205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4" y="245193"/>
            <a:ext cx="4049651" cy="2447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33" y="2062947"/>
            <a:ext cx="2251795" cy="3691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75" y="3355546"/>
            <a:ext cx="2093928" cy="29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520</TotalTime>
  <Words>435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ВЕЛИКАЯ ОТЕЧЕСТВЕННАЯ ВОЙНА глазами современной молодёжи:  результаты социолого-педагогического исследования</vt:lpstr>
      <vt:lpstr>3899 РЕСПОНДЕНТОВ</vt:lpstr>
      <vt:lpstr>Интересуют ли Вас  события Великой Отечественной войны?</vt:lpstr>
      <vt:lpstr>О ком или о чём Вы думаете прежде всего, когда слышите о Великой Отечественной войне? </vt:lpstr>
      <vt:lpstr>Какие чувства преобладают у Вас  в связи с итогами войны?</vt:lpstr>
      <vt:lpstr>Какие события, факты войны 1941-1945 гг. вызывают у Вас чувства горечи и боли?</vt:lpstr>
      <vt:lpstr>Сохранились ли в Вашей семье реликвии военных лет?</vt:lpstr>
      <vt:lpstr>Из каких источников Вы получили больше всего информации о событиях времён Великой Отечественной войны? </vt:lpstr>
      <vt:lpstr>                71,6 % любят смотреть фильмы о Великой Отечественной войне </vt:lpstr>
      <vt:lpstr>Презентация PowerPoint</vt:lpstr>
      <vt:lpstr>«Кого из вологжан, участвовавших в Великой Отечественной войны и получивших звание Героя Советского Союза, Вы можете назвать?»     62% не смогли дать ответ  «Кого из крупных советских военачальников военных лет Вы можете назвать?»  53% не смогли дать ответ «Кого из героев Советского Союза времён Великой Отечественной войны Вы можете назвать?»  56% не смогли дать ответ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глазами современной молодёжи: р</dc:title>
  <dc:creator>User</dc:creator>
  <cp:lastModifiedBy>Den</cp:lastModifiedBy>
  <cp:revision>49</cp:revision>
  <dcterms:created xsi:type="dcterms:W3CDTF">2019-12-17T10:59:17Z</dcterms:created>
  <dcterms:modified xsi:type="dcterms:W3CDTF">2020-04-14T06:22:12Z</dcterms:modified>
</cp:coreProperties>
</file>