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57" r:id="rId5"/>
    <p:sldId id="259" r:id="rId6"/>
    <p:sldId id="258" r:id="rId7"/>
    <p:sldId id="260" r:id="rId8"/>
    <p:sldId id="261" r:id="rId9"/>
    <p:sldId id="262" r:id="rId10"/>
    <p:sldId id="264" r:id="rId11"/>
    <p:sldId id="267" r:id="rId12"/>
    <p:sldId id="269" r:id="rId13"/>
    <p:sldId id="270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18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&#1050;&#1077;&#1081;&#1089;%20&#1052;&#1080;&#1084;-&#1090;&#1077;&#1072;&#1090;&#1088;_/&#1056;&#1072;&#1079;&#1076;&#1077;&#1083;%209%20%20&#1057;&#1083;&#1077;&#1076;&#1099;%20&#1074;%20&#1087;&#1088;&#1086;&#1089;&#1090;&#1088;&#1072;&#1085;&#1089;&#1090;&#1074;&#1077;%20&#1048;&#1085;&#1090;&#1077;&#1088;&#1085;&#1077;&#1090;/&#1062;&#1080;&#1092;&#1088;&#1086;&#1074;&#1099;&#1077;%20&#1089;&#1083;&#1077;&#1076;&#1099;.pdf" TargetMode="External"/><Relationship Id="rId3" Type="http://schemas.openxmlformats.org/officeDocument/2006/relationships/hyperlink" Target="&#1050;&#1077;&#1081;&#1089;%20&#1052;&#1080;&#1084;-&#1090;&#1077;&#1072;&#1090;&#1088;_/&#1056;&#1072;&#1079;&#1076;&#1077;&#1083;%204%20&#1052;&#1077;&#1090;&#1086;&#1076;&#1080;&#1095;&#1077;&#1089;&#1082;&#1080;&#1077;%20&#1084;&#1072;&#1090;&#1077;&#1088;&#1080;&#1072;&#1083;&#1099;/&#1056;&#1072;&#1079;&#1076;&#1077;&#1083;%204.5.%20&#1055;&#1088;&#1077;&#1079;&#1077;&#1085;&#1090;&#1072;&#1094;&#1080;&#1080;%20&#1076;&#1083;&#1103;%20&#1079;&#1072;&#1085;&#1103;&#1090;&#1080;&#1081;" TargetMode="External"/><Relationship Id="rId7" Type="http://schemas.openxmlformats.org/officeDocument/2006/relationships/hyperlink" Target="&#1050;&#1077;&#1081;&#1089;%20&#1052;&#1080;&#1084;-&#1090;&#1077;&#1072;&#1090;&#1088;_/&#1056;&#1072;&#1079;&#1076;&#1077;&#1083;%204%20&#1052;&#1077;&#1090;&#1086;&#1076;&#1080;&#1095;&#1077;&#1089;&#1082;&#1080;&#1077;%20&#1084;&#1072;&#1090;&#1077;&#1088;&#1080;&#1072;&#1083;&#1099;" TargetMode="External"/><Relationship Id="rId12" Type="http://schemas.openxmlformats.org/officeDocument/2006/relationships/hyperlink" Target="&#1050;&#1077;&#1081;&#1089;%20&#1052;&#1080;&#1084;-&#1090;&#1077;&#1072;&#1090;&#1088;_/&#1056;&#1072;&#1079;&#1076;&#1077;&#1083;%205%20&#1052;&#1086;&#1085;&#1080;&#1090;&#1086;&#1088;&#1080;&#1085;&#1075;" TargetMode="External"/><Relationship Id="rId2" Type="http://schemas.openxmlformats.org/officeDocument/2006/relationships/hyperlink" Target="&#1050;&#1077;&#1081;&#1089;%20&#1052;&#1080;&#1084;-&#1090;&#1077;&#1072;&#1090;&#1088;_/&#1056;&#1072;&#1079;&#1076;&#1077;&#1083;%202%20&#1054;&#1087;&#1088;&#1086;&#1089;%20&#1084;&#1085;&#1077;&#1085;&#1080;&#1081;%20&#1088;&#1086;&#1076;&#1080;&#1090;&#1077;&#1083;&#1077;&#1081;/&#1056;&#1072;&#1079;&#1076;&#1077;&#1083;%202%20&#1054;&#1087;&#1088;&#1086;&#1089;%20&#1084;&#1085;&#1077;&#1085;&#1080;&#1081;%20&#1088;&#1086;&#1076;&#1080;&#1090;&#1077;&#1083;&#1077;&#1081;%20&#1080;%20&#1076;&#1077;&#1090;&#1077;&#1081;.pdf" TargetMode="External"/><Relationship Id="rId1" Type="http://schemas.openxmlformats.org/officeDocument/2006/relationships/hyperlink" Target="&#1050;&#1077;&#1081;&#1089;%20&#1052;&#1080;&#1084;-&#1090;&#1077;&#1072;&#1090;&#1088;_/&#1056;&#1072;&#1079;&#1076;&#1077;&#1083;%201%20&#1051;&#1086;&#1082;&#1072;&#1083;&#1100;&#1085;&#1099;&#1077;%20&#1072;&#1082;&#1090;&#1099;/&#1055;&#1086;&#1083;&#1086;&#1078;&#1077;&#1085;&#1080;&#1077;%20&#1086;%20&#1076;&#1086;&#1087;&#1086;&#1083;&#1085;&#1080;&#1090;&#1077;&#1083;&#1100;&#1085;&#1086;&#1081;%20&#1086;&#1073;&#1097;&#1077;&#1086;&#1073;&#1088;&#1072;&#1079;&#1086;&#1074;&#1072;&#1090;&#1077;&#1083;&#1100;&#1085;&#1086;&#1081;%20&#1086;&#1073;&#1097;&#1077;&#1088;&#1072;&#1079;&#1074;&#1080;&#1074;&#1072;&#1102;&#1097;&#1077;&#1081;%20&#1087;&#1088;&#1086;&#1075;&#1088;&#1072;&#1084;&#1084;&#1077;.pdf" TargetMode="External"/><Relationship Id="rId6" Type="http://schemas.openxmlformats.org/officeDocument/2006/relationships/hyperlink" Target="&#1050;&#1077;&#1081;&#1089;%20&#1052;&#1080;&#1084;-&#1090;&#1077;&#1072;&#1090;&#1088;_/&#1056;&#1072;&#1079;&#1076;&#1077;&#1083;%206%20&#1054;&#1073;&#1097;&#1077;&#1089;&#1090;&#1074;&#1077;&#1085;&#1085;&#1086;-&#1087;&#1088;&#1086;&#1092;&#1077;&#1089;&#1089;&#1080;&#1086;&#1085;&#1072;&#1083;&#1100;&#1085;&#1086;&#1077;%20&#1087;&#1088;&#1080;&#1079;&#1085;&#1072;&#1085;&#1080;&#1077;" TargetMode="External"/><Relationship Id="rId11" Type="http://schemas.openxmlformats.org/officeDocument/2006/relationships/hyperlink" Target="&#1058;&#1077;&#1093;&#1085;&#1086;&#1083;&#1086;&#1075;&#1080;&#1095;&#1077;&#1089;&#1082;&#1072;&#1103;%20&#1082;&#1072;&#1088;&#1090;&#1072;%20&#1088;&#1072;&#1079;&#1088;&#1072;&#1073;&#1086;&#1090;&#1082;&#1080;%20&#1076;&#1086;&#1087;&#1086;&#1083;&#1085;&#1080;&#1090;&#1077;&#1083;&#1100;&#1085;&#1086;&#1081;%20&#1086;&#1073;&#1096;&#1077;&#1088;&#1072;&#1079;&#1074;&#1080;&#1074;&#1072;&#1102;&#1097;&#1077;&#1081;%20&#1087;&#1088;&#1086;&#1075;&#1088;&#1072;&#1084;&#1084;&#1099;.doc" TargetMode="External"/><Relationship Id="rId5" Type="http://schemas.openxmlformats.org/officeDocument/2006/relationships/hyperlink" Target="&#1050;&#1077;&#1081;&#1089;%20&#1052;&#1080;&#1084;-&#1090;&#1077;&#1072;&#1090;&#1088;_/&#1056;&#1072;&#1079;&#1076;&#1077;&#1083;%207%20&#1055;&#1088;&#1086;&#1077;&#1082;&#1090;&#1085;&#1072;&#1103;%20&#1076;&#1077;&#1103;&#1090;&#1077;&#1083;&#1100;&#1085;&#1086;&#1089;&#1090;&#1100;/&#1055;&#1088;&#1086;&#1077;&#1082;&#1090;%20&#1063;&#1091;&#1076;&#1080;&#1082;&#1080;.%20&#1048;&#1075;&#1088;&#1091;&#1096;&#1082;&#1072;%20&#1076;&#1083;&#1103;%20&#1090;&#1077;&#1072;&#1090;&#1088;&#1072;%202018.pdf" TargetMode="External"/><Relationship Id="rId10" Type="http://schemas.openxmlformats.org/officeDocument/2006/relationships/hyperlink" Target="&#1050;&#1077;&#1081;&#1089;%20&#1052;&#1080;&#1084;-&#1090;&#1077;&#1072;&#1090;&#1088;_/&#1056;&#1072;&#1079;&#1076;&#1077;&#1083;%203%20&#1055;&#1088;&#1086;&#1075;&#1088;&#1072;&#1084;&#1084;&#1072;/&#1056;&#1072;&#1079;&#1076;&#1077;&#1083;%203%20&#1055;&#1088;&#1086;&#1075;&#1088;&#1072;&#1084;&#1084;&#1072;%20&#1052;&#1080;&#1084;%20-%20&#1090;&#1077;&#1072;&#1090;&#1088;.pdf" TargetMode="External"/><Relationship Id="rId4" Type="http://schemas.openxmlformats.org/officeDocument/2006/relationships/hyperlink" Target="&#1050;&#1077;&#1081;&#1089;%20&#1052;&#1080;&#1084;-&#1090;&#1077;&#1072;&#1090;&#1088;_/&#1056;&#1072;&#1079;&#1076;&#1077;&#1083;%204%20&#1052;&#1077;&#1090;&#1086;&#1076;&#1080;&#1095;&#1077;&#1089;&#1082;&#1080;&#1077;%20&#1084;&#1072;&#1090;&#1077;&#1088;&#1080;&#1072;&#1083;&#1099;/&#1056;&#1072;&#1079;&#1076;&#1077;&#1083;%204.1.%20%20&#1050;&#1086;&#1084;&#1084;&#1077;&#1085;&#1090;&#1072;&#1088;&#1080;&#1081;%20&#1082;%20&#1087;&#1088;&#1086;&#1075;&#1088;&#1072;&#1084;&#1084;&#1077;.pdf" TargetMode="External"/><Relationship Id="rId9" Type="http://schemas.openxmlformats.org/officeDocument/2006/relationships/hyperlink" Target="&#1050;&#1077;&#1081;&#1089;%20&#1052;&#1080;&#1084;-&#1090;&#1077;&#1072;&#1090;&#1088;_/&#1056;&#1072;&#1079;&#1076;&#1077;&#1083;%2010%20&#1059;&#1095;&#1072;&#1089;&#1090;&#1080;&#1077;%20&#1074;%20&#1084;&#1077;&#1088;&#1086;&#1087;&#1088;&#1080;&#1103;&#1090;&#1080;&#1103;&#1093;%20&#1088;&#1072;&#1079;&#1083;&#1080;&#1095;&#1085;&#1086;&#1075;&#1086;%20&#1091;&#1088;&#1086;&#1074;&#1085;&#1103;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&#1050;&#1077;&#1081;&#1089;%20&#1052;&#1080;&#1084;-&#1090;&#1077;&#1072;&#1090;&#1088;_/&#1056;&#1072;&#1079;&#1076;&#1077;&#1083;%204%20&#1052;&#1077;&#1090;&#1086;&#1076;&#1080;&#1095;&#1077;&#1089;&#1082;&#1080;&#1077;%20&#1084;&#1072;&#1090;&#1077;&#1088;&#1080;&#1072;&#1083;&#1099;/&#1056;&#1072;&#1079;&#1076;&#1077;&#1083;%204.1.%20%20&#1050;&#1086;&#1084;&#1084;&#1077;&#1085;&#1090;&#1072;&#1088;&#1080;&#1081;%20&#1082;%20&#1087;&#1088;&#1086;&#1075;&#1088;&#1072;&#1084;&#1084;&#1077;.pdf" TargetMode="External"/><Relationship Id="rId3" Type="http://schemas.openxmlformats.org/officeDocument/2006/relationships/hyperlink" Target="&#1050;&#1077;&#1081;&#1089;%20&#1052;&#1080;&#1084;-&#1090;&#1077;&#1072;&#1090;&#1088;_/&#1056;&#1072;&#1079;&#1076;&#1077;&#1083;%204%20&#1052;&#1077;&#1090;&#1086;&#1076;&#1080;&#1095;&#1077;&#1089;&#1082;&#1080;&#1077;%20&#1084;&#1072;&#1090;&#1077;&#1088;&#1080;&#1072;&#1083;&#1099;" TargetMode="External"/><Relationship Id="rId7" Type="http://schemas.openxmlformats.org/officeDocument/2006/relationships/hyperlink" Target="&#1050;&#1077;&#1081;&#1089;%20&#1052;&#1080;&#1084;-&#1090;&#1077;&#1072;&#1090;&#1088;_/&#1056;&#1072;&#1079;&#1076;&#1077;&#1083;%204%20&#1052;&#1077;&#1090;&#1086;&#1076;&#1080;&#1095;&#1077;&#1089;&#1082;&#1080;&#1077;%20&#1084;&#1072;&#1090;&#1077;&#1088;&#1080;&#1072;&#1083;&#1099;/&#1056;&#1072;&#1079;&#1076;&#1077;&#1083;%204.5.%20&#1055;&#1088;&#1077;&#1079;&#1077;&#1085;&#1090;&#1072;&#1094;&#1080;&#1080;%20&#1076;&#1083;&#1103;%20&#1079;&#1072;&#1085;&#1103;&#1090;&#1080;&#1081;" TargetMode="External"/><Relationship Id="rId12" Type="http://schemas.openxmlformats.org/officeDocument/2006/relationships/hyperlink" Target="&#1050;&#1077;&#1081;&#1089;%20&#1052;&#1080;&#1084;-&#1090;&#1077;&#1072;&#1090;&#1088;_/&#1056;&#1072;&#1079;&#1076;&#1077;&#1083;%2010%20&#1059;&#1095;&#1072;&#1089;&#1090;&#1080;&#1077;%20&#1074;%20&#1084;&#1077;&#1088;&#1086;&#1087;&#1088;&#1080;&#1103;&#1090;&#1080;&#1103;&#1093;%20&#1088;&#1072;&#1079;&#1083;&#1080;&#1095;&#1085;&#1086;&#1075;&#1086;%20&#1091;&#1088;&#1086;&#1074;&#1085;&#1103;" TargetMode="External"/><Relationship Id="rId2" Type="http://schemas.openxmlformats.org/officeDocument/2006/relationships/hyperlink" Target="&#1050;&#1077;&#1081;&#1089;%20&#1052;&#1080;&#1084;-&#1090;&#1077;&#1072;&#1090;&#1088;_/&#1056;&#1072;&#1079;&#1076;&#1077;&#1083;%202%20&#1054;&#1087;&#1088;&#1086;&#1089;%20&#1084;&#1085;&#1077;&#1085;&#1080;&#1081;%20&#1088;&#1086;&#1076;&#1080;&#1090;&#1077;&#1083;&#1077;&#1081;/&#1056;&#1072;&#1079;&#1076;&#1077;&#1083;%202%20&#1054;&#1087;&#1088;&#1086;&#1089;%20&#1084;&#1085;&#1077;&#1085;&#1080;&#1081;%20&#1088;&#1086;&#1076;&#1080;&#1090;&#1077;&#1083;&#1077;&#1081;%20&#1080;%20&#1076;&#1077;&#1090;&#1077;&#1081;.pdf" TargetMode="External"/><Relationship Id="rId1" Type="http://schemas.openxmlformats.org/officeDocument/2006/relationships/hyperlink" Target="&#1050;&#1077;&#1081;&#1089;%20&#1052;&#1080;&#1084;-&#1090;&#1077;&#1072;&#1090;&#1088;_/&#1056;&#1072;&#1079;&#1076;&#1077;&#1083;%201%20&#1051;&#1086;&#1082;&#1072;&#1083;&#1100;&#1085;&#1099;&#1077;%20&#1072;&#1082;&#1090;&#1099;/&#1055;&#1086;&#1083;&#1086;&#1078;&#1077;&#1085;&#1080;&#1077;%20&#1086;%20&#1076;&#1086;&#1087;&#1086;&#1083;&#1085;&#1080;&#1090;&#1077;&#1083;&#1100;&#1085;&#1086;&#1081;%20&#1086;&#1073;&#1097;&#1077;&#1086;&#1073;&#1088;&#1072;&#1079;&#1086;&#1074;&#1072;&#1090;&#1077;&#1083;&#1100;&#1085;&#1086;&#1081;%20&#1086;&#1073;&#1097;&#1077;&#1088;&#1072;&#1079;&#1074;&#1080;&#1074;&#1072;&#1102;&#1097;&#1077;&#1081;%20&#1087;&#1088;&#1086;&#1075;&#1088;&#1072;&#1084;&#1084;&#1077;.pdf" TargetMode="External"/><Relationship Id="rId6" Type="http://schemas.openxmlformats.org/officeDocument/2006/relationships/hyperlink" Target="&#1058;&#1077;&#1093;&#1085;&#1086;&#1083;&#1086;&#1075;&#1080;&#1095;&#1077;&#1089;&#1082;&#1072;&#1103;%20&#1082;&#1072;&#1088;&#1090;&#1072;%20&#1088;&#1072;&#1079;&#1088;&#1072;&#1073;&#1086;&#1090;&#1082;&#1080;%20&#1076;&#1086;&#1087;&#1086;&#1083;&#1085;&#1080;&#1090;&#1077;&#1083;&#1100;&#1085;&#1086;&#1081;%20&#1086;&#1073;&#1096;&#1077;&#1088;&#1072;&#1079;&#1074;&#1080;&#1074;&#1072;&#1102;&#1097;&#1077;&#1081;%20&#1087;&#1088;&#1086;&#1075;&#1088;&#1072;&#1084;&#1084;&#1099;.doc" TargetMode="External"/><Relationship Id="rId11" Type="http://schemas.openxmlformats.org/officeDocument/2006/relationships/hyperlink" Target="&#1050;&#1077;&#1081;&#1089;%20&#1052;&#1080;&#1084;-&#1090;&#1077;&#1072;&#1090;&#1088;_/&#1056;&#1072;&#1079;&#1076;&#1077;&#1083;%209%20%20&#1057;&#1083;&#1077;&#1076;&#1099;%20&#1074;%20&#1087;&#1088;&#1086;&#1089;&#1090;&#1088;&#1072;&#1085;&#1089;&#1090;&#1074;&#1077;%20&#1048;&#1085;&#1090;&#1077;&#1088;&#1085;&#1077;&#1090;/&#1062;&#1080;&#1092;&#1088;&#1086;&#1074;&#1099;&#1077;%20&#1089;&#1083;&#1077;&#1076;&#1099;.pdf" TargetMode="External"/><Relationship Id="rId5" Type="http://schemas.openxmlformats.org/officeDocument/2006/relationships/hyperlink" Target="&#1050;&#1077;&#1081;&#1089;%20&#1052;&#1080;&#1084;-&#1090;&#1077;&#1072;&#1090;&#1088;_/&#1056;&#1072;&#1079;&#1076;&#1077;&#1083;%203%20&#1055;&#1088;&#1086;&#1075;&#1088;&#1072;&#1084;&#1084;&#1072;/&#1056;&#1072;&#1079;&#1076;&#1077;&#1083;%203%20&#1055;&#1088;&#1086;&#1075;&#1088;&#1072;&#1084;&#1084;&#1072;%20&#1052;&#1080;&#1084;%20-%20&#1090;&#1077;&#1072;&#1090;&#1088;.pdf" TargetMode="External"/><Relationship Id="rId10" Type="http://schemas.openxmlformats.org/officeDocument/2006/relationships/hyperlink" Target="&#1050;&#1077;&#1081;&#1089;%20&#1052;&#1080;&#1084;-&#1090;&#1077;&#1072;&#1090;&#1088;_/&#1056;&#1072;&#1079;&#1076;&#1077;&#1083;%206%20&#1054;&#1073;&#1097;&#1077;&#1089;&#1090;&#1074;&#1077;&#1085;&#1085;&#1086;-&#1087;&#1088;&#1086;&#1092;&#1077;&#1089;&#1089;&#1080;&#1086;&#1085;&#1072;&#1083;&#1100;&#1085;&#1086;&#1077;%20&#1087;&#1088;&#1080;&#1079;&#1085;&#1072;&#1085;&#1080;&#1077;" TargetMode="External"/><Relationship Id="rId4" Type="http://schemas.openxmlformats.org/officeDocument/2006/relationships/hyperlink" Target="&#1050;&#1077;&#1081;&#1089;%20&#1052;&#1080;&#1084;-&#1090;&#1077;&#1072;&#1090;&#1088;_/&#1056;&#1072;&#1079;&#1076;&#1077;&#1083;%205%20&#1052;&#1086;&#1085;&#1080;&#1090;&#1086;&#1088;&#1080;&#1085;&#1075;" TargetMode="External"/><Relationship Id="rId9" Type="http://schemas.openxmlformats.org/officeDocument/2006/relationships/hyperlink" Target="&#1050;&#1077;&#1081;&#1089;%20&#1052;&#1080;&#1084;-&#1090;&#1077;&#1072;&#1090;&#1088;_/&#1056;&#1072;&#1079;&#1076;&#1077;&#1083;%207%20&#1055;&#1088;&#1086;&#1077;&#1082;&#1090;&#1085;&#1072;&#1103;%20&#1076;&#1077;&#1103;&#1090;&#1077;&#1083;&#1100;&#1085;&#1086;&#1089;&#1090;&#1100;/&#1055;&#1088;&#1086;&#1077;&#1082;&#1090;%20&#1063;&#1091;&#1076;&#1080;&#1082;&#1080;.%20&#1048;&#1075;&#1088;&#1091;&#1096;&#1082;&#1072;%20&#1076;&#1083;&#1103;%20&#1090;&#1077;&#1072;&#1090;&#1088;&#1072;%202018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F42D7-B72B-4F5E-93E8-967D49D9736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4F7D86-7808-40F2-8629-F4E6337CFEFD}">
      <dgm:prSet phldrT="[Текст]" custT="1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 prstMaterial="dkEdge"/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hlinkClick xmlns:r="http://schemas.openxmlformats.org/officeDocument/2006/relationships" r:id="rId1" action="ppaction://hlinkfile"/>
            </a:rPr>
            <a:t>Локальные акты</a:t>
          </a:r>
          <a:endParaRPr lang="ru-RU" sz="1600" b="1" dirty="0">
            <a:solidFill>
              <a:schemeClr val="bg1"/>
            </a:solidFill>
          </a:endParaRPr>
        </a:p>
      </dgm:t>
    </dgm:pt>
    <dgm:pt modelId="{C572C9D4-14FA-4FB0-BB34-14C0DD22DF69}" type="parTrans" cxnId="{3FB8E3B8-B4A7-4DDD-836F-19522CAB00AF}">
      <dgm:prSet/>
      <dgm:spPr/>
      <dgm:t>
        <a:bodyPr/>
        <a:lstStyle/>
        <a:p>
          <a:endParaRPr lang="ru-RU"/>
        </a:p>
      </dgm:t>
    </dgm:pt>
    <dgm:pt modelId="{E6B5F8BE-D494-4FFC-88B2-1FACEF0F5A05}" type="sibTrans" cxnId="{3FB8E3B8-B4A7-4DDD-836F-19522CAB00AF}">
      <dgm:prSet/>
      <dgm:spPr/>
      <dgm:t>
        <a:bodyPr/>
        <a:lstStyle/>
        <a:p>
          <a:endParaRPr lang="ru-RU"/>
        </a:p>
      </dgm:t>
    </dgm:pt>
    <dgm:pt modelId="{A065457B-CE94-4303-8204-AFEA4CD11F11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2" action="ppaction://hlinkfile"/>
            </a:rPr>
            <a:t>методические материалы результатов по учету мнения обучающихся и целевого запроса родителей</a:t>
          </a:r>
          <a:endParaRPr lang="ru-RU" b="1" dirty="0"/>
        </a:p>
      </dgm:t>
    </dgm:pt>
    <dgm:pt modelId="{112615A3-8D86-422B-8B65-D8C96407B580}" type="parTrans" cxnId="{510F3E05-8D74-4B5C-B535-F8D687FFBBA3}">
      <dgm:prSet/>
      <dgm:spPr/>
      <dgm:t>
        <a:bodyPr/>
        <a:lstStyle/>
        <a:p>
          <a:endParaRPr lang="ru-RU"/>
        </a:p>
      </dgm:t>
    </dgm:pt>
    <dgm:pt modelId="{F01F9BD3-5AC7-46E6-AF1C-F9E8B573D26A}" type="sibTrans" cxnId="{510F3E05-8D74-4B5C-B535-F8D687FFBBA3}">
      <dgm:prSet/>
      <dgm:spPr/>
      <dgm:t>
        <a:bodyPr/>
        <a:lstStyle/>
        <a:p>
          <a:endParaRPr lang="ru-RU"/>
        </a:p>
      </dgm:t>
    </dgm:pt>
    <dgm:pt modelId="{4576FE32-5683-4B4B-922D-69CBAD140C77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3" action="ppaction://hlinkfile"/>
            </a:rPr>
            <a:t>дидактические </a:t>
          </a:r>
        </a:p>
        <a:p>
          <a:r>
            <a:rPr lang="ru-RU" b="1" dirty="0" smtClean="0">
              <a:hlinkClick xmlns:r="http://schemas.openxmlformats.org/officeDocument/2006/relationships" r:id="rId3" action="ppaction://hlinkfile"/>
            </a:rPr>
            <a:t>и игровые средства </a:t>
          </a:r>
          <a:endParaRPr lang="ru-RU" b="1" dirty="0"/>
        </a:p>
      </dgm:t>
    </dgm:pt>
    <dgm:pt modelId="{BE298E39-EA89-458C-AB47-EDAF7BF0744B}" type="parTrans" cxnId="{D459827B-44FE-4F0B-9DF5-BBF9E6EBD3AA}">
      <dgm:prSet/>
      <dgm:spPr/>
      <dgm:t>
        <a:bodyPr/>
        <a:lstStyle/>
        <a:p>
          <a:endParaRPr lang="ru-RU"/>
        </a:p>
      </dgm:t>
    </dgm:pt>
    <dgm:pt modelId="{DB3FD421-EAC5-437E-BDA4-391D94E0D468}" type="sibTrans" cxnId="{D459827B-44FE-4F0B-9DF5-BBF9E6EBD3AA}">
      <dgm:prSet/>
      <dgm:spPr/>
      <dgm:t>
        <a:bodyPr/>
        <a:lstStyle/>
        <a:p>
          <a:endParaRPr lang="ru-RU"/>
        </a:p>
      </dgm:t>
    </dgm:pt>
    <dgm:pt modelId="{127B7A2B-3AAB-42E8-B8F3-B84E472FC9E4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b="1" dirty="0" smtClean="0">
              <a:hlinkClick xmlns:r="http://schemas.openxmlformats.org/officeDocument/2006/relationships" r:id="rId4" action="ppaction://hlinkfile"/>
            </a:rPr>
            <a:t>методические рекомендации по освоению программы</a:t>
          </a:r>
          <a:endParaRPr lang="ru-RU" b="1" dirty="0"/>
        </a:p>
      </dgm:t>
    </dgm:pt>
    <dgm:pt modelId="{0BA55404-DE1D-4CDD-88E5-FEA9DE63FC2A}" type="parTrans" cxnId="{9C0CFF01-0ED1-43B8-8F7C-39B1373066A5}">
      <dgm:prSet/>
      <dgm:spPr/>
      <dgm:t>
        <a:bodyPr/>
        <a:lstStyle/>
        <a:p>
          <a:endParaRPr lang="ru-RU"/>
        </a:p>
      </dgm:t>
    </dgm:pt>
    <dgm:pt modelId="{41474968-72F1-45BB-B647-3E3C1E3EE619}" type="sibTrans" cxnId="{9C0CFF01-0ED1-43B8-8F7C-39B1373066A5}">
      <dgm:prSet/>
      <dgm:spPr/>
      <dgm:t>
        <a:bodyPr/>
        <a:lstStyle/>
        <a:p>
          <a:endParaRPr lang="ru-RU"/>
        </a:p>
      </dgm:t>
    </dgm:pt>
    <dgm:pt modelId="{6ABF5280-9B90-4619-8FCB-C27ADF3E46FC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err="1" smtClean="0">
              <a:hlinkClick xmlns:r="http://schemas.openxmlformats.org/officeDocument/2006/relationships" r:id="rId5" action="ppaction://hlinkfile"/>
            </a:rPr>
            <a:t>портфолио</a:t>
          </a:r>
          <a:r>
            <a:rPr lang="ru-RU" b="1" dirty="0" smtClean="0">
              <a:hlinkClick xmlns:r="http://schemas.openxmlformats.org/officeDocument/2006/relationships" r:id="rId5" action="ppaction://hlinkfile"/>
            </a:rPr>
            <a:t> </a:t>
          </a:r>
        </a:p>
        <a:p>
          <a:r>
            <a:rPr lang="ru-RU" b="1" dirty="0" smtClean="0">
              <a:hlinkClick xmlns:r="http://schemas.openxmlformats.org/officeDocument/2006/relationships" r:id="rId5" action="ppaction://hlinkfile"/>
            </a:rPr>
            <a:t>творческих сценариев, проектной деятельности</a:t>
          </a:r>
          <a:endParaRPr lang="ru-RU" b="1" dirty="0"/>
        </a:p>
      </dgm:t>
    </dgm:pt>
    <dgm:pt modelId="{9A1E6326-3FF6-4353-894A-CAB229D3FD22}" type="parTrans" cxnId="{115D8C98-CAE2-4835-837A-429D8D0B1BF6}">
      <dgm:prSet/>
      <dgm:spPr/>
      <dgm:t>
        <a:bodyPr/>
        <a:lstStyle/>
        <a:p>
          <a:endParaRPr lang="ru-RU"/>
        </a:p>
      </dgm:t>
    </dgm:pt>
    <dgm:pt modelId="{4C24E90E-1A57-4EA8-B71F-6758B93ED0C5}" type="sibTrans" cxnId="{115D8C98-CAE2-4835-837A-429D8D0B1BF6}">
      <dgm:prSet/>
      <dgm:spPr/>
      <dgm:t>
        <a:bodyPr/>
        <a:lstStyle/>
        <a:p>
          <a:endParaRPr lang="ru-RU"/>
        </a:p>
      </dgm:t>
    </dgm:pt>
    <dgm:pt modelId="{6DDB4023-AB23-4E27-83D9-96695A513D3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6" action="ppaction://hlinkfile"/>
            </a:rPr>
            <a:t>общественно-профессиональное признание результатов реализации программы</a:t>
          </a:r>
          <a:endParaRPr lang="ru-RU" b="1" dirty="0"/>
        </a:p>
      </dgm:t>
    </dgm:pt>
    <dgm:pt modelId="{3BF436CB-10EF-4C55-ABD9-07C53BF97FEE}" type="parTrans" cxnId="{6067B555-A576-471B-B5B6-52B216B2824D}">
      <dgm:prSet/>
      <dgm:spPr/>
      <dgm:t>
        <a:bodyPr/>
        <a:lstStyle/>
        <a:p>
          <a:endParaRPr lang="ru-RU"/>
        </a:p>
      </dgm:t>
    </dgm:pt>
    <dgm:pt modelId="{6399B0FC-D224-4730-A734-571C93144A9E}" type="sibTrans" cxnId="{6067B555-A576-471B-B5B6-52B216B2824D}">
      <dgm:prSet/>
      <dgm:spPr/>
      <dgm:t>
        <a:bodyPr/>
        <a:lstStyle/>
        <a:p>
          <a:endParaRPr lang="ru-RU"/>
        </a:p>
      </dgm:t>
    </dgm:pt>
    <dgm:pt modelId="{2960252A-B3F8-456B-9891-2C26DE87E4E6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7" action="ppaction://hlinkfile"/>
            </a:rPr>
            <a:t>методические материалы и разработки занятий по указанной программе</a:t>
          </a:r>
          <a:endParaRPr lang="ru-RU" b="1" dirty="0"/>
        </a:p>
      </dgm:t>
    </dgm:pt>
    <dgm:pt modelId="{A4ACC414-EE55-4070-8633-515241DE3321}" type="parTrans" cxnId="{AEBCA42C-1630-47FB-99F7-CBB77C449AEF}">
      <dgm:prSet/>
      <dgm:spPr/>
      <dgm:t>
        <a:bodyPr/>
        <a:lstStyle/>
        <a:p>
          <a:endParaRPr lang="ru-RU"/>
        </a:p>
      </dgm:t>
    </dgm:pt>
    <dgm:pt modelId="{416EEAC8-3BA2-4B10-A4A3-0FD6664C7AB7}" type="sibTrans" cxnId="{AEBCA42C-1630-47FB-99F7-CBB77C449AEF}">
      <dgm:prSet/>
      <dgm:spPr/>
      <dgm:t>
        <a:bodyPr/>
        <a:lstStyle/>
        <a:p>
          <a:endParaRPr lang="ru-RU"/>
        </a:p>
      </dgm:t>
    </dgm:pt>
    <dgm:pt modelId="{A19E8CBC-02A4-4D3B-9D98-0FA78515D728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8" action="ppaction://hlinkfile"/>
            </a:rPr>
            <a:t>«цифровые следы» </a:t>
          </a:r>
          <a:endParaRPr lang="ru-RU" b="1" dirty="0"/>
        </a:p>
      </dgm:t>
    </dgm:pt>
    <dgm:pt modelId="{DCFA4D85-9771-4F68-BBFF-5C027CE74D31}" type="parTrans" cxnId="{B9CBD058-B55E-463C-9C78-FE805F4389CC}">
      <dgm:prSet/>
      <dgm:spPr/>
      <dgm:t>
        <a:bodyPr/>
        <a:lstStyle/>
        <a:p>
          <a:endParaRPr lang="ru-RU"/>
        </a:p>
      </dgm:t>
    </dgm:pt>
    <dgm:pt modelId="{5518ABCF-C353-486F-A403-F7F9E3D29F15}" type="sibTrans" cxnId="{B9CBD058-B55E-463C-9C78-FE805F4389CC}">
      <dgm:prSet/>
      <dgm:spPr/>
      <dgm:t>
        <a:bodyPr/>
        <a:lstStyle/>
        <a:p>
          <a:endParaRPr lang="ru-RU"/>
        </a:p>
      </dgm:t>
    </dgm:pt>
    <dgm:pt modelId="{FACB8C25-0A47-4FCB-8C7A-463535A59A2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9" action="ppaction://hlinkfile"/>
            </a:rPr>
            <a:t>материалы, подтверждающие участие в образовательных мероприятиях</a:t>
          </a:r>
          <a:endParaRPr lang="ru-RU" b="1" dirty="0"/>
        </a:p>
      </dgm:t>
    </dgm:pt>
    <dgm:pt modelId="{614DC6B4-77F3-45DC-89A4-4644F82CADBF}" type="parTrans" cxnId="{E98CF730-48EC-4FC0-829F-555D5C0BC2AC}">
      <dgm:prSet/>
      <dgm:spPr/>
      <dgm:t>
        <a:bodyPr/>
        <a:lstStyle/>
        <a:p>
          <a:endParaRPr lang="ru-RU"/>
        </a:p>
      </dgm:t>
    </dgm:pt>
    <dgm:pt modelId="{2F99657E-1DB2-4A1F-B019-CBFF9D767930}" type="sibTrans" cxnId="{E98CF730-48EC-4FC0-829F-555D5C0BC2AC}">
      <dgm:prSet/>
      <dgm:spPr/>
      <dgm:t>
        <a:bodyPr/>
        <a:lstStyle/>
        <a:p>
          <a:endParaRPr lang="ru-RU"/>
        </a:p>
      </dgm:t>
    </dgm:pt>
    <dgm:pt modelId="{6504A571-416A-4406-986A-C049C645F1CE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3600" b="1" dirty="0" smtClean="0">
              <a:hlinkClick xmlns:r="http://schemas.openxmlformats.org/officeDocument/2006/relationships" r:id="rId10" action="ppaction://hlinkfile"/>
            </a:rPr>
            <a:t>ДООП</a:t>
          </a:r>
          <a:endParaRPr lang="ru-RU" sz="3600" b="1" dirty="0" smtClean="0"/>
        </a:p>
        <a:p>
          <a:r>
            <a:rPr lang="ru-RU" sz="1400" b="1" dirty="0" smtClean="0">
              <a:hlinkClick xmlns:r="http://schemas.openxmlformats.org/officeDocument/2006/relationships" r:id="rId11" action="ppaction://hlinkfile"/>
            </a:rPr>
            <a:t>технологическая карта</a:t>
          </a:r>
          <a:endParaRPr lang="ru-RU" sz="1400" b="1" dirty="0" smtClean="0"/>
        </a:p>
      </dgm:t>
    </dgm:pt>
    <dgm:pt modelId="{31EF3C5E-44C9-4705-9C14-10D9B1A9A5A0}" type="parTrans" cxnId="{270E0F13-B693-45AE-89AB-4C734702503A}">
      <dgm:prSet/>
      <dgm:spPr/>
      <dgm:t>
        <a:bodyPr/>
        <a:lstStyle/>
        <a:p>
          <a:endParaRPr lang="ru-RU"/>
        </a:p>
      </dgm:t>
    </dgm:pt>
    <dgm:pt modelId="{F15F5009-D154-4F4E-A02D-59EB95D592DF}" type="sibTrans" cxnId="{270E0F13-B693-45AE-89AB-4C734702503A}">
      <dgm:prSet/>
      <dgm:spPr/>
      <dgm:t>
        <a:bodyPr/>
        <a:lstStyle/>
        <a:p>
          <a:endParaRPr lang="ru-RU"/>
        </a:p>
      </dgm:t>
    </dgm:pt>
    <dgm:pt modelId="{2048BED4-D4AB-4D11-8420-FE448421F959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hlinkClick xmlns:r="http://schemas.openxmlformats.org/officeDocument/2006/relationships" r:id="rId12" action="ppaction://hlinkfile"/>
            </a:rPr>
            <a:t>оценочные средства, формы текущего контроля, формы промежуточной аттестации</a:t>
          </a:r>
          <a:endParaRPr lang="ru-RU" b="1" dirty="0"/>
        </a:p>
      </dgm:t>
    </dgm:pt>
    <dgm:pt modelId="{B7560717-7103-4AED-898A-B2247C753D46}" type="parTrans" cxnId="{DFFDC9D3-2FB3-461B-8A7D-38676B0A093B}">
      <dgm:prSet/>
      <dgm:spPr/>
      <dgm:t>
        <a:bodyPr/>
        <a:lstStyle/>
        <a:p>
          <a:endParaRPr lang="ru-RU"/>
        </a:p>
      </dgm:t>
    </dgm:pt>
    <dgm:pt modelId="{7D903D98-1618-4016-A12E-FEBE24BCA06C}" type="sibTrans" cxnId="{DFFDC9D3-2FB3-461B-8A7D-38676B0A093B}">
      <dgm:prSet/>
      <dgm:spPr/>
      <dgm:t>
        <a:bodyPr/>
        <a:lstStyle/>
        <a:p>
          <a:endParaRPr lang="ru-RU"/>
        </a:p>
      </dgm:t>
    </dgm:pt>
    <dgm:pt modelId="{E5027991-7AC9-4EC3-AD9B-37F6322D1D5F}" type="pres">
      <dgm:prSet presAssocID="{967F42D7-B72B-4F5E-93E8-967D49D973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1FC25B-D8B3-4766-9FC6-4A2C6C43ACAD}" type="pres">
      <dgm:prSet presAssocID="{D84F7D86-7808-40F2-8629-F4E6337CFEFD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5DD55-7086-445B-8D2A-8F41D9A82DB2}" type="pres">
      <dgm:prSet presAssocID="{E6B5F8BE-D494-4FFC-88B2-1FACEF0F5A05}" presName="sibTrans" presStyleCnt="0"/>
      <dgm:spPr/>
    </dgm:pt>
    <dgm:pt modelId="{A14B68F9-9B16-4D6F-9658-CC8CE2CA512E}" type="pres">
      <dgm:prSet presAssocID="{A065457B-CE94-4303-8204-AFEA4CD11F11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E5394-5E5F-4EA3-B791-3476C3AE10D1}" type="pres">
      <dgm:prSet presAssocID="{F01F9BD3-5AC7-46E6-AF1C-F9E8B573D26A}" presName="sibTrans" presStyleCnt="0"/>
      <dgm:spPr/>
    </dgm:pt>
    <dgm:pt modelId="{CAE9C8D4-56B0-48AC-A2DC-8238ABBD1992}" type="pres">
      <dgm:prSet presAssocID="{2960252A-B3F8-456B-9891-2C26DE87E4E6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448D2-D1A2-4A85-AEB2-266DB92AD3ED}" type="pres">
      <dgm:prSet presAssocID="{416EEAC8-3BA2-4B10-A4A3-0FD6664C7AB7}" presName="sibTrans" presStyleCnt="0"/>
      <dgm:spPr/>
    </dgm:pt>
    <dgm:pt modelId="{C1F20568-DA87-4DBB-831C-1D9887F3C7AA}" type="pres">
      <dgm:prSet presAssocID="{2048BED4-D4AB-4D11-8420-FE448421F959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8B8BA-68D2-4A8C-B7EA-F98217D90B63}" type="pres">
      <dgm:prSet presAssocID="{7D903D98-1618-4016-A12E-FEBE24BCA06C}" presName="sibTrans" presStyleCnt="0"/>
      <dgm:spPr/>
    </dgm:pt>
    <dgm:pt modelId="{6DA1E9EC-AE39-4855-A567-9734E5691BDF}" type="pres">
      <dgm:prSet presAssocID="{6504A571-416A-4406-986A-C049C645F1CE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67055-E6E9-4C51-B6A1-8FDC3DCC296C}" type="pres">
      <dgm:prSet presAssocID="{F15F5009-D154-4F4E-A02D-59EB95D592DF}" presName="sibTrans" presStyleCnt="0"/>
      <dgm:spPr/>
    </dgm:pt>
    <dgm:pt modelId="{2FFCFD3F-CB1B-48C3-951B-6756A5E4F551}" type="pres">
      <dgm:prSet presAssocID="{4576FE32-5683-4B4B-922D-69CBAD140C77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8B685-3AF6-414F-8E9C-08A88EA4EF9D}" type="pres">
      <dgm:prSet presAssocID="{DB3FD421-EAC5-437E-BDA4-391D94E0D468}" presName="sibTrans" presStyleCnt="0"/>
      <dgm:spPr/>
    </dgm:pt>
    <dgm:pt modelId="{5E54ED52-370D-4D22-91FC-C2A55C600524}" type="pres">
      <dgm:prSet presAssocID="{127B7A2B-3AAB-42E8-B8F3-B84E472FC9E4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FB0E1-8EEC-4379-AEC4-0F5267EB3A0F}" type="pres">
      <dgm:prSet presAssocID="{41474968-72F1-45BB-B647-3E3C1E3EE619}" presName="sibTrans" presStyleCnt="0"/>
      <dgm:spPr/>
    </dgm:pt>
    <dgm:pt modelId="{37FD9269-49EE-4E90-AEAB-6A51C09FC25D}" type="pres">
      <dgm:prSet presAssocID="{6ABF5280-9B90-4619-8FCB-C27ADF3E46FC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975F0-FE7C-40A4-91E5-2848E3690B70}" type="pres">
      <dgm:prSet presAssocID="{4C24E90E-1A57-4EA8-B71F-6758B93ED0C5}" presName="sibTrans" presStyleCnt="0"/>
      <dgm:spPr/>
    </dgm:pt>
    <dgm:pt modelId="{34241A7D-CC5F-4B98-8A10-371D5A245D18}" type="pres">
      <dgm:prSet presAssocID="{6DDB4023-AB23-4E27-83D9-96695A513D36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B60BD-05FD-46BC-AEB0-01CE5219F7C4}" type="pres">
      <dgm:prSet presAssocID="{6399B0FC-D224-4730-A734-571C93144A9E}" presName="sibTrans" presStyleCnt="0"/>
      <dgm:spPr/>
    </dgm:pt>
    <dgm:pt modelId="{1F359A5A-CF68-4753-B294-BEFBEB64E70E}" type="pres">
      <dgm:prSet presAssocID="{A19E8CBC-02A4-4D3B-9D98-0FA78515D72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21ECA-0333-4FC0-ADA2-4973F9AC2AD8}" type="pres">
      <dgm:prSet presAssocID="{5518ABCF-C353-486F-A403-F7F9E3D29F15}" presName="sibTrans" presStyleCnt="0"/>
      <dgm:spPr/>
    </dgm:pt>
    <dgm:pt modelId="{A3EAC329-FA92-4159-8E88-D0D165C032B1}" type="pres">
      <dgm:prSet presAssocID="{FACB8C25-0A47-4FCB-8C7A-463535A59A20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AFCFD-DA61-44EA-A7B2-6A85CDE0FF9F}" type="presOf" srcId="{127B7A2B-3AAB-42E8-B8F3-B84E472FC9E4}" destId="{5E54ED52-370D-4D22-91FC-C2A55C600524}" srcOrd="0" destOrd="0" presId="urn:microsoft.com/office/officeart/2005/8/layout/default#1"/>
    <dgm:cxn modelId="{AC8B9128-ADC8-4E99-BD3B-9B468E5743BF}" type="presOf" srcId="{6ABF5280-9B90-4619-8FCB-C27ADF3E46FC}" destId="{37FD9269-49EE-4E90-AEAB-6A51C09FC25D}" srcOrd="0" destOrd="0" presId="urn:microsoft.com/office/officeart/2005/8/layout/default#1"/>
    <dgm:cxn modelId="{737D0E4D-1364-4A5C-A305-A45AA8020EC2}" type="presOf" srcId="{4576FE32-5683-4B4B-922D-69CBAD140C77}" destId="{2FFCFD3F-CB1B-48C3-951B-6756A5E4F551}" srcOrd="0" destOrd="0" presId="urn:microsoft.com/office/officeart/2005/8/layout/default#1"/>
    <dgm:cxn modelId="{510F3E05-8D74-4B5C-B535-F8D687FFBBA3}" srcId="{967F42D7-B72B-4F5E-93E8-967D49D97369}" destId="{A065457B-CE94-4303-8204-AFEA4CD11F11}" srcOrd="1" destOrd="0" parTransId="{112615A3-8D86-422B-8B65-D8C96407B580}" sibTransId="{F01F9BD3-5AC7-46E6-AF1C-F9E8B573D26A}"/>
    <dgm:cxn modelId="{78F19744-0739-41FD-8E8A-B85852B05EDA}" type="presOf" srcId="{FACB8C25-0A47-4FCB-8C7A-463535A59A20}" destId="{A3EAC329-FA92-4159-8E88-D0D165C032B1}" srcOrd="0" destOrd="0" presId="urn:microsoft.com/office/officeart/2005/8/layout/default#1"/>
    <dgm:cxn modelId="{FA80A634-18CA-4DAC-B963-D57B4D85E8E4}" type="presOf" srcId="{D84F7D86-7808-40F2-8629-F4E6337CFEFD}" destId="{401FC25B-D8B3-4766-9FC6-4A2C6C43ACAD}" srcOrd="0" destOrd="0" presId="urn:microsoft.com/office/officeart/2005/8/layout/default#1"/>
    <dgm:cxn modelId="{AEBCA42C-1630-47FB-99F7-CBB77C449AEF}" srcId="{967F42D7-B72B-4F5E-93E8-967D49D97369}" destId="{2960252A-B3F8-456B-9891-2C26DE87E4E6}" srcOrd="2" destOrd="0" parTransId="{A4ACC414-EE55-4070-8633-515241DE3321}" sibTransId="{416EEAC8-3BA2-4B10-A4A3-0FD6664C7AB7}"/>
    <dgm:cxn modelId="{6067B555-A576-471B-B5B6-52B216B2824D}" srcId="{967F42D7-B72B-4F5E-93E8-967D49D97369}" destId="{6DDB4023-AB23-4E27-83D9-96695A513D36}" srcOrd="8" destOrd="0" parTransId="{3BF436CB-10EF-4C55-ABD9-07C53BF97FEE}" sibTransId="{6399B0FC-D224-4730-A734-571C93144A9E}"/>
    <dgm:cxn modelId="{27C7E76D-3F0A-429F-A249-8AE3464EB8ED}" type="presOf" srcId="{967F42D7-B72B-4F5E-93E8-967D49D97369}" destId="{E5027991-7AC9-4EC3-AD9B-37F6322D1D5F}" srcOrd="0" destOrd="0" presId="urn:microsoft.com/office/officeart/2005/8/layout/default#1"/>
    <dgm:cxn modelId="{278099D2-770F-42CB-B0A5-40E1FC56B687}" type="presOf" srcId="{A19E8CBC-02A4-4D3B-9D98-0FA78515D728}" destId="{1F359A5A-CF68-4753-B294-BEFBEB64E70E}" srcOrd="0" destOrd="0" presId="urn:microsoft.com/office/officeart/2005/8/layout/default#1"/>
    <dgm:cxn modelId="{E98CF730-48EC-4FC0-829F-555D5C0BC2AC}" srcId="{967F42D7-B72B-4F5E-93E8-967D49D97369}" destId="{FACB8C25-0A47-4FCB-8C7A-463535A59A20}" srcOrd="10" destOrd="0" parTransId="{614DC6B4-77F3-45DC-89A4-4644F82CADBF}" sibTransId="{2F99657E-1DB2-4A1F-B019-CBFF9D767930}"/>
    <dgm:cxn modelId="{9C0CFF01-0ED1-43B8-8F7C-39B1373066A5}" srcId="{967F42D7-B72B-4F5E-93E8-967D49D97369}" destId="{127B7A2B-3AAB-42E8-B8F3-B84E472FC9E4}" srcOrd="6" destOrd="0" parTransId="{0BA55404-DE1D-4CDD-88E5-FEA9DE63FC2A}" sibTransId="{41474968-72F1-45BB-B647-3E3C1E3EE619}"/>
    <dgm:cxn modelId="{F7B2A8C6-4A08-4708-95ED-7309B6BACD52}" type="presOf" srcId="{6DDB4023-AB23-4E27-83D9-96695A513D36}" destId="{34241A7D-CC5F-4B98-8A10-371D5A245D18}" srcOrd="0" destOrd="0" presId="urn:microsoft.com/office/officeart/2005/8/layout/default#1"/>
    <dgm:cxn modelId="{115D8C98-CAE2-4835-837A-429D8D0B1BF6}" srcId="{967F42D7-B72B-4F5E-93E8-967D49D97369}" destId="{6ABF5280-9B90-4619-8FCB-C27ADF3E46FC}" srcOrd="7" destOrd="0" parTransId="{9A1E6326-3FF6-4353-894A-CAB229D3FD22}" sibTransId="{4C24E90E-1A57-4EA8-B71F-6758B93ED0C5}"/>
    <dgm:cxn modelId="{3FB8E3B8-B4A7-4DDD-836F-19522CAB00AF}" srcId="{967F42D7-B72B-4F5E-93E8-967D49D97369}" destId="{D84F7D86-7808-40F2-8629-F4E6337CFEFD}" srcOrd="0" destOrd="0" parTransId="{C572C9D4-14FA-4FB0-BB34-14C0DD22DF69}" sibTransId="{E6B5F8BE-D494-4FFC-88B2-1FACEF0F5A05}"/>
    <dgm:cxn modelId="{DFFDC9D3-2FB3-461B-8A7D-38676B0A093B}" srcId="{967F42D7-B72B-4F5E-93E8-967D49D97369}" destId="{2048BED4-D4AB-4D11-8420-FE448421F959}" srcOrd="3" destOrd="0" parTransId="{B7560717-7103-4AED-898A-B2247C753D46}" sibTransId="{7D903D98-1618-4016-A12E-FEBE24BCA06C}"/>
    <dgm:cxn modelId="{F52BF136-6EBD-4685-BDFD-CB19AC34A792}" type="presOf" srcId="{2048BED4-D4AB-4D11-8420-FE448421F959}" destId="{C1F20568-DA87-4DBB-831C-1D9887F3C7AA}" srcOrd="0" destOrd="0" presId="urn:microsoft.com/office/officeart/2005/8/layout/default#1"/>
    <dgm:cxn modelId="{173B28CD-1B60-412E-B3C0-5D1C66C5706B}" type="presOf" srcId="{2960252A-B3F8-456B-9891-2C26DE87E4E6}" destId="{CAE9C8D4-56B0-48AC-A2DC-8238ABBD1992}" srcOrd="0" destOrd="0" presId="urn:microsoft.com/office/officeart/2005/8/layout/default#1"/>
    <dgm:cxn modelId="{6668EBF6-1A7E-4711-B84C-2764CB5F9038}" type="presOf" srcId="{A065457B-CE94-4303-8204-AFEA4CD11F11}" destId="{A14B68F9-9B16-4D6F-9658-CC8CE2CA512E}" srcOrd="0" destOrd="0" presId="urn:microsoft.com/office/officeart/2005/8/layout/default#1"/>
    <dgm:cxn modelId="{5685E82B-EF00-4D36-8AB5-E63D305B8E71}" type="presOf" srcId="{6504A571-416A-4406-986A-C049C645F1CE}" destId="{6DA1E9EC-AE39-4855-A567-9734E5691BDF}" srcOrd="0" destOrd="0" presId="urn:microsoft.com/office/officeart/2005/8/layout/default#1"/>
    <dgm:cxn modelId="{270E0F13-B693-45AE-89AB-4C734702503A}" srcId="{967F42D7-B72B-4F5E-93E8-967D49D97369}" destId="{6504A571-416A-4406-986A-C049C645F1CE}" srcOrd="4" destOrd="0" parTransId="{31EF3C5E-44C9-4705-9C14-10D9B1A9A5A0}" sibTransId="{F15F5009-D154-4F4E-A02D-59EB95D592DF}"/>
    <dgm:cxn modelId="{D459827B-44FE-4F0B-9DF5-BBF9E6EBD3AA}" srcId="{967F42D7-B72B-4F5E-93E8-967D49D97369}" destId="{4576FE32-5683-4B4B-922D-69CBAD140C77}" srcOrd="5" destOrd="0" parTransId="{BE298E39-EA89-458C-AB47-EDAF7BF0744B}" sibTransId="{DB3FD421-EAC5-437E-BDA4-391D94E0D468}"/>
    <dgm:cxn modelId="{B9CBD058-B55E-463C-9C78-FE805F4389CC}" srcId="{967F42D7-B72B-4F5E-93E8-967D49D97369}" destId="{A19E8CBC-02A4-4D3B-9D98-0FA78515D728}" srcOrd="9" destOrd="0" parTransId="{DCFA4D85-9771-4F68-BBFF-5C027CE74D31}" sibTransId="{5518ABCF-C353-486F-A403-F7F9E3D29F15}"/>
    <dgm:cxn modelId="{832006B0-26EA-4044-8488-0C3340F4D1DD}" type="presParOf" srcId="{E5027991-7AC9-4EC3-AD9B-37F6322D1D5F}" destId="{401FC25B-D8B3-4766-9FC6-4A2C6C43ACAD}" srcOrd="0" destOrd="0" presId="urn:microsoft.com/office/officeart/2005/8/layout/default#1"/>
    <dgm:cxn modelId="{3D1F7CB1-8533-4552-9F22-C97E0AF6A4C6}" type="presParOf" srcId="{E5027991-7AC9-4EC3-AD9B-37F6322D1D5F}" destId="{6AD5DD55-7086-445B-8D2A-8F41D9A82DB2}" srcOrd="1" destOrd="0" presId="urn:microsoft.com/office/officeart/2005/8/layout/default#1"/>
    <dgm:cxn modelId="{988A8B21-6140-435C-AFBC-07BB1AD251C0}" type="presParOf" srcId="{E5027991-7AC9-4EC3-AD9B-37F6322D1D5F}" destId="{A14B68F9-9B16-4D6F-9658-CC8CE2CA512E}" srcOrd="2" destOrd="0" presId="urn:microsoft.com/office/officeart/2005/8/layout/default#1"/>
    <dgm:cxn modelId="{7F137C76-F2C9-4C06-AFAD-C0A9D1271158}" type="presParOf" srcId="{E5027991-7AC9-4EC3-AD9B-37F6322D1D5F}" destId="{12FE5394-5E5F-4EA3-B791-3476C3AE10D1}" srcOrd="3" destOrd="0" presId="urn:microsoft.com/office/officeart/2005/8/layout/default#1"/>
    <dgm:cxn modelId="{33BA3965-5864-4C37-B12E-6F698A7174C8}" type="presParOf" srcId="{E5027991-7AC9-4EC3-AD9B-37F6322D1D5F}" destId="{CAE9C8D4-56B0-48AC-A2DC-8238ABBD1992}" srcOrd="4" destOrd="0" presId="urn:microsoft.com/office/officeart/2005/8/layout/default#1"/>
    <dgm:cxn modelId="{6070D056-6462-4ED9-BE92-FAB53A48CD2D}" type="presParOf" srcId="{E5027991-7AC9-4EC3-AD9B-37F6322D1D5F}" destId="{658448D2-D1A2-4A85-AEB2-266DB92AD3ED}" srcOrd="5" destOrd="0" presId="urn:microsoft.com/office/officeart/2005/8/layout/default#1"/>
    <dgm:cxn modelId="{B6BE2BA0-04B9-4EB7-956F-C56A1CB93F55}" type="presParOf" srcId="{E5027991-7AC9-4EC3-AD9B-37F6322D1D5F}" destId="{C1F20568-DA87-4DBB-831C-1D9887F3C7AA}" srcOrd="6" destOrd="0" presId="urn:microsoft.com/office/officeart/2005/8/layout/default#1"/>
    <dgm:cxn modelId="{FD2EB586-1A4F-4AE0-BB47-4AC2AA07299F}" type="presParOf" srcId="{E5027991-7AC9-4EC3-AD9B-37F6322D1D5F}" destId="{BDE8B8BA-68D2-4A8C-B7EA-F98217D90B63}" srcOrd="7" destOrd="0" presId="urn:microsoft.com/office/officeart/2005/8/layout/default#1"/>
    <dgm:cxn modelId="{012B75C6-1506-463C-A637-F5DB9C0A42AA}" type="presParOf" srcId="{E5027991-7AC9-4EC3-AD9B-37F6322D1D5F}" destId="{6DA1E9EC-AE39-4855-A567-9734E5691BDF}" srcOrd="8" destOrd="0" presId="urn:microsoft.com/office/officeart/2005/8/layout/default#1"/>
    <dgm:cxn modelId="{6D32E8F6-8433-4565-9B10-7D581867869B}" type="presParOf" srcId="{E5027991-7AC9-4EC3-AD9B-37F6322D1D5F}" destId="{6CD67055-E6E9-4C51-B6A1-8FDC3DCC296C}" srcOrd="9" destOrd="0" presId="urn:microsoft.com/office/officeart/2005/8/layout/default#1"/>
    <dgm:cxn modelId="{98C6362A-31C8-44D0-8578-CF4F338073FD}" type="presParOf" srcId="{E5027991-7AC9-4EC3-AD9B-37F6322D1D5F}" destId="{2FFCFD3F-CB1B-48C3-951B-6756A5E4F551}" srcOrd="10" destOrd="0" presId="urn:microsoft.com/office/officeart/2005/8/layout/default#1"/>
    <dgm:cxn modelId="{F6CD2095-715E-4040-AC54-21A6E0F70FC6}" type="presParOf" srcId="{E5027991-7AC9-4EC3-AD9B-37F6322D1D5F}" destId="{4008B685-3AF6-414F-8E9C-08A88EA4EF9D}" srcOrd="11" destOrd="0" presId="urn:microsoft.com/office/officeart/2005/8/layout/default#1"/>
    <dgm:cxn modelId="{86C46C0D-E5EC-4A0A-B66A-734FBE3F1A85}" type="presParOf" srcId="{E5027991-7AC9-4EC3-AD9B-37F6322D1D5F}" destId="{5E54ED52-370D-4D22-91FC-C2A55C600524}" srcOrd="12" destOrd="0" presId="urn:microsoft.com/office/officeart/2005/8/layout/default#1"/>
    <dgm:cxn modelId="{BB9E5F11-B11D-4F57-9D95-37CEE1B5890E}" type="presParOf" srcId="{E5027991-7AC9-4EC3-AD9B-37F6322D1D5F}" destId="{3C8FB0E1-8EEC-4379-AEC4-0F5267EB3A0F}" srcOrd="13" destOrd="0" presId="urn:microsoft.com/office/officeart/2005/8/layout/default#1"/>
    <dgm:cxn modelId="{3FDE432D-D07B-4111-91D0-8283F863F3A2}" type="presParOf" srcId="{E5027991-7AC9-4EC3-AD9B-37F6322D1D5F}" destId="{37FD9269-49EE-4E90-AEAB-6A51C09FC25D}" srcOrd="14" destOrd="0" presId="urn:microsoft.com/office/officeart/2005/8/layout/default#1"/>
    <dgm:cxn modelId="{6D6E4E95-B4EC-4F7E-AEE9-03DC1A167C58}" type="presParOf" srcId="{E5027991-7AC9-4EC3-AD9B-37F6322D1D5F}" destId="{317975F0-FE7C-40A4-91E5-2848E3690B70}" srcOrd="15" destOrd="0" presId="urn:microsoft.com/office/officeart/2005/8/layout/default#1"/>
    <dgm:cxn modelId="{C3AD52AE-1277-4D4D-81C1-BE4017FFE535}" type="presParOf" srcId="{E5027991-7AC9-4EC3-AD9B-37F6322D1D5F}" destId="{34241A7D-CC5F-4B98-8A10-371D5A245D18}" srcOrd="16" destOrd="0" presId="urn:microsoft.com/office/officeart/2005/8/layout/default#1"/>
    <dgm:cxn modelId="{1610409B-C624-4779-901D-811D5A196647}" type="presParOf" srcId="{E5027991-7AC9-4EC3-AD9B-37F6322D1D5F}" destId="{8B8B60BD-05FD-46BC-AEB0-01CE5219F7C4}" srcOrd="17" destOrd="0" presId="urn:microsoft.com/office/officeart/2005/8/layout/default#1"/>
    <dgm:cxn modelId="{7E927F20-B94C-48E2-8FE7-DFB017DE8031}" type="presParOf" srcId="{E5027991-7AC9-4EC3-AD9B-37F6322D1D5F}" destId="{1F359A5A-CF68-4753-B294-BEFBEB64E70E}" srcOrd="18" destOrd="0" presId="urn:microsoft.com/office/officeart/2005/8/layout/default#1"/>
    <dgm:cxn modelId="{D6BF6E48-F630-40BF-98D4-CA51F69AC20E}" type="presParOf" srcId="{E5027991-7AC9-4EC3-AD9B-37F6322D1D5F}" destId="{A2521ECA-0333-4FC0-ADA2-4973F9AC2AD8}" srcOrd="19" destOrd="0" presId="urn:microsoft.com/office/officeart/2005/8/layout/default#1"/>
    <dgm:cxn modelId="{C56BA163-A60B-40A9-BFDC-DF3C20B1B3CA}" type="presParOf" srcId="{E5027991-7AC9-4EC3-AD9B-37F6322D1D5F}" destId="{A3EAC329-FA92-4159-8E88-D0D165C032B1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FC25B-D8B3-4766-9FC6-4A2C6C43ACAD}">
      <dsp:nvSpPr>
        <dsp:cNvPr id="0" name=""/>
        <dsp:cNvSpPr/>
      </dsp:nvSpPr>
      <dsp:spPr>
        <a:xfrm>
          <a:off x="852338" y="205"/>
          <a:ext cx="1920060" cy="115203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hlinkClick xmlns:r="http://schemas.openxmlformats.org/officeDocument/2006/relationships" r:id="rId1" action="ppaction://hlinkfile"/>
            </a:rPr>
            <a:t>Локальные акты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852338" y="205"/>
        <a:ext cx="1920060" cy="1152036"/>
      </dsp:txXfrm>
    </dsp:sp>
    <dsp:sp modelId="{A14B68F9-9B16-4D6F-9658-CC8CE2CA512E}">
      <dsp:nvSpPr>
        <dsp:cNvPr id="0" name=""/>
        <dsp:cNvSpPr/>
      </dsp:nvSpPr>
      <dsp:spPr>
        <a:xfrm>
          <a:off x="2964405" y="205"/>
          <a:ext cx="1920060" cy="115203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hlinkClick xmlns:r="http://schemas.openxmlformats.org/officeDocument/2006/relationships" r:id="rId2" action="ppaction://hlinkfile"/>
            </a:rPr>
            <a:t>методические материалы результатов по учету мнения обучающихся и целевого запроса родителей</a:t>
          </a:r>
          <a:endParaRPr lang="ru-RU" sz="1300" b="1" kern="1200" dirty="0"/>
        </a:p>
      </dsp:txBody>
      <dsp:txXfrm>
        <a:off x="2964405" y="205"/>
        <a:ext cx="1920060" cy="1152036"/>
      </dsp:txXfrm>
    </dsp:sp>
    <dsp:sp modelId="{CAE9C8D4-56B0-48AC-A2DC-8238ABBD1992}">
      <dsp:nvSpPr>
        <dsp:cNvPr id="0" name=""/>
        <dsp:cNvSpPr/>
      </dsp:nvSpPr>
      <dsp:spPr>
        <a:xfrm>
          <a:off x="5076472" y="205"/>
          <a:ext cx="1920060" cy="115203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hlinkClick xmlns:r="http://schemas.openxmlformats.org/officeDocument/2006/relationships" r:id="rId3" action="ppaction://hlinkfile"/>
            </a:rPr>
            <a:t>методические материалы и разработки занятий по указанной программе</a:t>
          </a:r>
          <a:endParaRPr lang="ru-RU" sz="1300" b="1" kern="1200" dirty="0"/>
        </a:p>
      </dsp:txBody>
      <dsp:txXfrm>
        <a:off x="5076472" y="205"/>
        <a:ext cx="1920060" cy="1152036"/>
      </dsp:txXfrm>
    </dsp:sp>
    <dsp:sp modelId="{C1F20568-DA87-4DBB-831C-1D9887F3C7AA}">
      <dsp:nvSpPr>
        <dsp:cNvPr id="0" name=""/>
        <dsp:cNvSpPr/>
      </dsp:nvSpPr>
      <dsp:spPr>
        <a:xfrm>
          <a:off x="852338" y="1344248"/>
          <a:ext cx="1920060" cy="115203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hlinkClick xmlns:r="http://schemas.openxmlformats.org/officeDocument/2006/relationships" r:id="rId4" action="ppaction://hlinkfile"/>
            </a:rPr>
            <a:t>оценочные средства, формы текущего контроля, формы промежуточной аттестации</a:t>
          </a:r>
          <a:endParaRPr lang="ru-RU" sz="1300" b="1" kern="1200" dirty="0"/>
        </a:p>
      </dsp:txBody>
      <dsp:txXfrm>
        <a:off x="852338" y="1344248"/>
        <a:ext cx="1920060" cy="1152036"/>
      </dsp:txXfrm>
    </dsp:sp>
    <dsp:sp modelId="{6DA1E9EC-AE39-4855-A567-9734E5691BDF}">
      <dsp:nvSpPr>
        <dsp:cNvPr id="0" name=""/>
        <dsp:cNvSpPr/>
      </dsp:nvSpPr>
      <dsp:spPr>
        <a:xfrm>
          <a:off x="2964405" y="1344248"/>
          <a:ext cx="1920060" cy="115203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hlinkClick xmlns:r="http://schemas.openxmlformats.org/officeDocument/2006/relationships" r:id="rId5" action="ppaction://hlinkfile"/>
            </a:rPr>
            <a:t>ДООП</a:t>
          </a:r>
          <a:endParaRPr lang="ru-RU" sz="36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hlinkClick xmlns:r="http://schemas.openxmlformats.org/officeDocument/2006/relationships" r:id="rId6" action="ppaction://hlinkfile"/>
            </a:rPr>
            <a:t>технологическая карта</a:t>
          </a:r>
          <a:endParaRPr lang="ru-RU" sz="1400" b="1" kern="1200" dirty="0" smtClean="0"/>
        </a:p>
      </dsp:txBody>
      <dsp:txXfrm>
        <a:off x="2964405" y="1344248"/>
        <a:ext cx="1920060" cy="1152036"/>
      </dsp:txXfrm>
    </dsp:sp>
    <dsp:sp modelId="{2FFCFD3F-CB1B-48C3-951B-6756A5E4F551}">
      <dsp:nvSpPr>
        <dsp:cNvPr id="0" name=""/>
        <dsp:cNvSpPr/>
      </dsp:nvSpPr>
      <dsp:spPr>
        <a:xfrm>
          <a:off x="5076472" y="1344248"/>
          <a:ext cx="1920060" cy="115203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hlinkClick xmlns:r="http://schemas.openxmlformats.org/officeDocument/2006/relationships" r:id="rId7" action="ppaction://hlinkfile"/>
            </a:rPr>
            <a:t>дидактические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hlinkClick xmlns:r="http://schemas.openxmlformats.org/officeDocument/2006/relationships" r:id="rId7" action="ppaction://hlinkfile"/>
            </a:rPr>
            <a:t>и игровые средства </a:t>
          </a:r>
          <a:endParaRPr lang="ru-RU" sz="1300" b="1" kern="1200" dirty="0"/>
        </a:p>
      </dsp:txBody>
      <dsp:txXfrm>
        <a:off x="5076472" y="1344248"/>
        <a:ext cx="1920060" cy="1152036"/>
      </dsp:txXfrm>
    </dsp:sp>
    <dsp:sp modelId="{5E54ED52-370D-4D22-91FC-C2A55C600524}">
      <dsp:nvSpPr>
        <dsp:cNvPr id="0" name=""/>
        <dsp:cNvSpPr/>
      </dsp:nvSpPr>
      <dsp:spPr>
        <a:xfrm>
          <a:off x="852338" y="2688291"/>
          <a:ext cx="1920060" cy="115203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hlinkClick xmlns:r="http://schemas.openxmlformats.org/officeDocument/2006/relationships" r:id="rId8" action="ppaction://hlinkfile"/>
            </a:rPr>
            <a:t>методические рекомендации по освоению программы</a:t>
          </a:r>
          <a:endParaRPr lang="ru-RU" sz="1300" b="1" kern="1200" dirty="0"/>
        </a:p>
      </dsp:txBody>
      <dsp:txXfrm>
        <a:off x="852338" y="2688291"/>
        <a:ext cx="1920060" cy="1152036"/>
      </dsp:txXfrm>
    </dsp:sp>
    <dsp:sp modelId="{37FD9269-49EE-4E90-AEAB-6A51C09FC25D}">
      <dsp:nvSpPr>
        <dsp:cNvPr id="0" name=""/>
        <dsp:cNvSpPr/>
      </dsp:nvSpPr>
      <dsp:spPr>
        <a:xfrm>
          <a:off x="2964405" y="2688291"/>
          <a:ext cx="1920060" cy="115203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>
              <a:hlinkClick xmlns:r="http://schemas.openxmlformats.org/officeDocument/2006/relationships" r:id="rId9" action="ppaction://hlinkfile"/>
            </a:rPr>
            <a:t>портфолио</a:t>
          </a:r>
          <a:r>
            <a:rPr lang="ru-RU" sz="1300" b="1" kern="1200" dirty="0" smtClean="0">
              <a:hlinkClick xmlns:r="http://schemas.openxmlformats.org/officeDocument/2006/relationships" r:id="rId9" action="ppaction://hlinkfile"/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hlinkClick xmlns:r="http://schemas.openxmlformats.org/officeDocument/2006/relationships" r:id="rId9" action="ppaction://hlinkfile"/>
            </a:rPr>
            <a:t>творческих сценариев, проектной деятельности</a:t>
          </a:r>
          <a:endParaRPr lang="ru-RU" sz="1300" b="1" kern="1200" dirty="0"/>
        </a:p>
      </dsp:txBody>
      <dsp:txXfrm>
        <a:off x="2964405" y="2688291"/>
        <a:ext cx="1920060" cy="1152036"/>
      </dsp:txXfrm>
    </dsp:sp>
    <dsp:sp modelId="{34241A7D-CC5F-4B98-8A10-371D5A245D18}">
      <dsp:nvSpPr>
        <dsp:cNvPr id="0" name=""/>
        <dsp:cNvSpPr/>
      </dsp:nvSpPr>
      <dsp:spPr>
        <a:xfrm>
          <a:off x="5076472" y="2688291"/>
          <a:ext cx="1920060" cy="115203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hlinkClick xmlns:r="http://schemas.openxmlformats.org/officeDocument/2006/relationships" r:id="rId10" action="ppaction://hlinkfile"/>
            </a:rPr>
            <a:t>общественно-профессиональное признание результатов реализации программы</a:t>
          </a:r>
          <a:endParaRPr lang="ru-RU" sz="1300" b="1" kern="1200" dirty="0"/>
        </a:p>
      </dsp:txBody>
      <dsp:txXfrm>
        <a:off x="5076472" y="2688291"/>
        <a:ext cx="1920060" cy="1152036"/>
      </dsp:txXfrm>
    </dsp:sp>
    <dsp:sp modelId="{1F359A5A-CF68-4753-B294-BEFBEB64E70E}">
      <dsp:nvSpPr>
        <dsp:cNvPr id="0" name=""/>
        <dsp:cNvSpPr/>
      </dsp:nvSpPr>
      <dsp:spPr>
        <a:xfrm>
          <a:off x="1908371" y="4032333"/>
          <a:ext cx="1920060" cy="115203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hlinkClick xmlns:r="http://schemas.openxmlformats.org/officeDocument/2006/relationships" r:id="rId11" action="ppaction://hlinkfile"/>
            </a:rPr>
            <a:t>«цифровые следы» </a:t>
          </a:r>
          <a:endParaRPr lang="ru-RU" sz="1300" b="1" kern="1200" dirty="0"/>
        </a:p>
      </dsp:txBody>
      <dsp:txXfrm>
        <a:off x="1908371" y="4032333"/>
        <a:ext cx="1920060" cy="1152036"/>
      </dsp:txXfrm>
    </dsp:sp>
    <dsp:sp modelId="{A3EAC329-FA92-4159-8E88-D0D165C032B1}">
      <dsp:nvSpPr>
        <dsp:cNvPr id="0" name=""/>
        <dsp:cNvSpPr/>
      </dsp:nvSpPr>
      <dsp:spPr>
        <a:xfrm>
          <a:off x="4020439" y="4032333"/>
          <a:ext cx="1920060" cy="115203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hlinkClick xmlns:r="http://schemas.openxmlformats.org/officeDocument/2006/relationships" r:id="rId12" action="ppaction://hlinkfile"/>
            </a:rPr>
            <a:t>материалы, подтверждающие участие в образовательных мероприятиях</a:t>
          </a:r>
          <a:endParaRPr lang="ru-RU" sz="1300" b="1" kern="1200" dirty="0"/>
        </a:p>
      </dsp:txBody>
      <dsp:txXfrm>
        <a:off x="4020439" y="4032333"/>
        <a:ext cx="1920060" cy="1152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_&#1057;&#1077;&#1088;&#1076;&#1094;&#1077;%20&#1086;&#1090;&#1076;&#1072;&#1102;%20&#1076;&#1077;&#1090;&#1103;&#1084;.pdf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laboratoria.vcht.center/mk13" TargetMode="External"/><Relationship Id="rId2" Type="http://schemas.openxmlformats.org/officeDocument/2006/relationships/hyperlink" Target="http://www.1.metodlaboratoria-vcht.ru/load/metodicheskie_kejsy/mk_integrirovannoj_dop_khn/mim_teatr/20-1-0-35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964488" cy="44644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"Из опыта разработки программно-методических материалов в МБОУ ДО "Центр детского творчества и методического обеспечения". </a:t>
            </a:r>
            <a:br>
              <a:rPr lang="ru-RU" dirty="0" smtClean="0"/>
            </a:br>
            <a:r>
              <a:rPr lang="ru-RU" dirty="0" smtClean="0"/>
              <a:t>Методический кейс как отражение профессиональной компетентности педагога"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7416824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Кузнецова Юлия Анатольевна,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заместитель директора МБОУ ДО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"Центр детского творчества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и методического обеспечения»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город Череповец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 методического кейса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836712"/>
            <a:ext cx="4320480" cy="5832648"/>
          </a:xfrm>
        </p:spPr>
        <p:txBody>
          <a:bodyPr>
            <a:normAutofit fontScale="47500" lnSpcReduction="20000"/>
          </a:bodyPr>
          <a:lstStyle/>
          <a:p>
            <a:r>
              <a:rPr lang="ru-RU" sz="2500" dirty="0" smtClean="0"/>
              <a:t> </a:t>
            </a:r>
            <a:r>
              <a:rPr lang="ru-RU" sz="2900" dirty="0" smtClean="0"/>
              <a:t>локальный нормативный акт о порядке разработки, обновления и реализации дополнительных общеобразовательных (</a:t>
            </a:r>
            <a:r>
              <a:rPr lang="ru-RU" sz="2900" dirty="0" err="1" smtClean="0"/>
              <a:t>общеразвивающих</a:t>
            </a:r>
            <a:r>
              <a:rPr lang="ru-RU" sz="2900" dirty="0" smtClean="0"/>
              <a:t>) программ; </a:t>
            </a:r>
          </a:p>
          <a:p>
            <a:r>
              <a:rPr lang="ru-RU" sz="2900" dirty="0" smtClean="0"/>
              <a:t>методические материалы результатов по учету мнения обучающихся и целевого запроса родителей; </a:t>
            </a:r>
          </a:p>
          <a:p>
            <a:r>
              <a:rPr lang="ru-RU" sz="2900" dirty="0" smtClean="0"/>
              <a:t>дополнительная </a:t>
            </a:r>
            <a:r>
              <a:rPr lang="ru-RU" sz="2900" dirty="0" err="1" smtClean="0"/>
              <a:t>общеразвивающая</a:t>
            </a:r>
            <a:r>
              <a:rPr lang="ru-RU" sz="2900" dirty="0" smtClean="0"/>
              <a:t> программа; </a:t>
            </a:r>
          </a:p>
          <a:p>
            <a:r>
              <a:rPr lang="ru-RU" sz="2900" dirty="0" smtClean="0"/>
              <a:t>методические материалы и разработки занятий по указанной программе; </a:t>
            </a:r>
          </a:p>
          <a:p>
            <a:r>
              <a:rPr lang="ru-RU" sz="2900" dirty="0" smtClean="0"/>
              <a:t>оценочные средства, формы текущего контроля, формы промежуточной аттестации; </a:t>
            </a:r>
          </a:p>
          <a:p>
            <a:r>
              <a:rPr lang="ru-RU" sz="2900" dirty="0" smtClean="0"/>
              <a:t>дидактические и игровые средства обучения, воспитания и развития детей (при необходимости и целесообразности); </a:t>
            </a:r>
          </a:p>
          <a:p>
            <a:r>
              <a:rPr lang="ru-RU" sz="2900" dirty="0" smtClean="0"/>
              <a:t>методические рекомендации по освоению программы в рамках индивидуальных учебных планов; </a:t>
            </a:r>
          </a:p>
          <a:p>
            <a:r>
              <a:rPr lang="ru-RU" sz="2900" dirty="0" err="1" smtClean="0"/>
              <a:t>портфолио</a:t>
            </a:r>
            <a:r>
              <a:rPr lang="ru-RU" sz="2900" dirty="0" smtClean="0"/>
              <a:t> творческих сценариев, проектной деятельности; </a:t>
            </a:r>
          </a:p>
          <a:p>
            <a:r>
              <a:rPr lang="ru-RU" sz="2900" dirty="0" smtClean="0"/>
              <a:t>сведения, подтверждающие общественно-профессиональное признание результатов реализации программы; </a:t>
            </a:r>
          </a:p>
          <a:p>
            <a:r>
              <a:rPr lang="ru-RU" sz="2900" dirty="0" smtClean="0"/>
              <a:t>«цифровые следы» реализации образовательной программы, представленные в пространстве Интернет;</a:t>
            </a:r>
          </a:p>
          <a:p>
            <a:r>
              <a:rPr lang="ru-RU" sz="2900" dirty="0" smtClean="0"/>
              <a:t>материалы, подтверждающие участие в образовательных мероприятиях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404664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rId2" action="ppaction://hlinkfile"/>
              </a:rPr>
              <a:t>Программно-методический комплект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9" y="1124744"/>
            <a:ext cx="4042792" cy="5001419"/>
          </a:xfrm>
        </p:spPr>
        <p:txBody>
          <a:bodyPr/>
          <a:lstStyle/>
          <a:p>
            <a:r>
              <a:rPr lang="ru-RU" b="1" dirty="0" smtClean="0"/>
              <a:t>дополнительная </a:t>
            </a:r>
            <a:r>
              <a:rPr lang="ru-RU" b="1" dirty="0" err="1" smtClean="0"/>
              <a:t>общеразвивающая</a:t>
            </a:r>
            <a:r>
              <a:rPr lang="ru-RU" b="1" dirty="0" smtClean="0"/>
              <a:t> программа</a:t>
            </a:r>
          </a:p>
          <a:p>
            <a:r>
              <a:rPr lang="ru-RU" dirty="0" smtClean="0"/>
              <a:t>аннотация программы</a:t>
            </a:r>
          </a:p>
          <a:p>
            <a:r>
              <a:rPr lang="ru-RU" b="1" dirty="0" smtClean="0"/>
              <a:t>аннотация основных методических разработок</a:t>
            </a:r>
          </a:p>
          <a:p>
            <a:r>
              <a:rPr lang="ru-RU" b="1" dirty="0" smtClean="0"/>
              <a:t>динамика результативности реализуемой программы за сопоставимые периоды обучения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55576" y="1412776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419872" y="188640"/>
            <a:ext cx="2520280" cy="11521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РАЗДЕЛЫ КЕЙСА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YandexDisk\Скриншоты\2019-04-04_20-27-50.png"/>
          <p:cNvPicPr/>
          <p:nvPr/>
        </p:nvPicPr>
        <p:blipFill>
          <a:blip r:embed="rId2" cstate="print"/>
          <a:srcRect t="2736" b="12985"/>
          <a:stretch>
            <a:fillRect/>
          </a:stretch>
        </p:blipFill>
        <p:spPr bwMode="auto">
          <a:xfrm>
            <a:off x="1331640" y="0"/>
            <a:ext cx="741682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2018-2019\семинар Вологда 22 апреля\depositphotos_6399311-stock-photo-3d-small-repair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05143"/>
            <a:ext cx="2592288" cy="1952857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611560" y="3356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11560" y="3933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995936" y="5733256"/>
            <a:ext cx="3312368" cy="90872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Методический кейс – </a:t>
            </a:r>
            <a:br>
              <a:rPr lang="ru-RU" dirty="0" smtClean="0"/>
            </a:br>
            <a:r>
              <a:rPr lang="ru-RU" dirty="0" smtClean="0"/>
              <a:t>коллегиальный инструмент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146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Методические кейсы МБОУ ДО «ЦДТ и МО» на сайте Методической лаборатории ФГБУК «ВЦХТ»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2708920"/>
            <a:ext cx="8291264" cy="3417243"/>
          </a:xfrm>
        </p:spPr>
        <p:txBody>
          <a:bodyPr/>
          <a:lstStyle/>
          <a:p>
            <a:r>
              <a:rPr lang="ru-RU" dirty="0" smtClean="0"/>
              <a:t>Мим-театр </a:t>
            </a:r>
            <a:r>
              <a:rPr lang="en-US" dirty="0" smtClean="0">
                <a:hlinkClick r:id="rId2"/>
              </a:rPr>
              <a:t>http://www.1.metodlaboratoria-vcht.ru/load/metodicheskie_kejsy/mk_integrirovannoj_dop_khn/mim_teatr/20-1-0-357</a:t>
            </a:r>
            <a:endParaRPr lang="ru-RU" dirty="0" smtClean="0"/>
          </a:p>
          <a:p>
            <a:r>
              <a:rPr lang="ru-RU" dirty="0" smtClean="0"/>
              <a:t>ВЭС «Мечта» </a:t>
            </a:r>
            <a:r>
              <a:rPr lang="en-US" dirty="0" smtClean="0">
                <a:hlinkClick r:id="rId3"/>
              </a:rPr>
              <a:t>http://metodlaboratoria.vcht.center/mk13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2018-2019\семинар Вологда 22 апреля\maxresdefault.jpg"/>
          <p:cNvPicPr>
            <a:picLocks noChangeAspect="1" noChangeArrowheads="1"/>
          </p:cNvPicPr>
          <p:nvPr/>
        </p:nvPicPr>
        <p:blipFill>
          <a:blip r:embed="rId2" cstate="print"/>
          <a:srcRect l="23809" r="17460" b="1235"/>
          <a:stretch>
            <a:fillRect/>
          </a:stretch>
        </p:blipFill>
        <p:spPr bwMode="auto">
          <a:xfrm>
            <a:off x="1331640" y="332656"/>
            <a:ext cx="6648033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IMG_20190419_112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80" t="9313" r="4540" b="3182"/>
          <a:stretch>
            <a:fillRect/>
          </a:stretch>
        </p:blipFill>
        <p:spPr bwMode="auto">
          <a:xfrm rot="5400000">
            <a:off x="1158819" y="1110345"/>
            <a:ext cx="6754351" cy="4824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5520/v845520289/1dd47e/cLzxHGgfH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1"/>
            <a:ext cx="7344816" cy="6863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88640"/>
            <a:ext cx="4896544" cy="59375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«Образовательные программы самостоятельно разрабатываются и утверждаются организацией, осуществляющей образовательную деятельность» </a:t>
            </a:r>
          </a:p>
          <a:p>
            <a:pPr algn="r">
              <a:buNone/>
            </a:pPr>
            <a:r>
              <a:rPr lang="ru-RU" dirty="0" smtClean="0"/>
              <a:t>  п. 5 ст. 12 </a:t>
            </a:r>
          </a:p>
          <a:p>
            <a:pPr algn="r">
              <a:buNone/>
            </a:pPr>
            <a:r>
              <a:rPr lang="ru-RU" dirty="0" smtClean="0"/>
              <a:t>273-ФЗ «Об образовании </a:t>
            </a:r>
          </a:p>
          <a:p>
            <a:pPr algn="r">
              <a:buNone/>
            </a:pPr>
            <a:r>
              <a:rPr lang="ru-RU" dirty="0" smtClean="0"/>
              <a:t>в Российской Федерации»</a:t>
            </a:r>
          </a:p>
          <a:p>
            <a:endParaRPr lang="ru-RU" dirty="0"/>
          </a:p>
        </p:txBody>
      </p:sp>
      <p:pic>
        <p:nvPicPr>
          <p:cNvPr id="3074" name="Picture 2" descr="F:\2018-2019\семинар Вологда 22 апреля\cover1__w600.jpg"/>
          <p:cNvPicPr>
            <a:picLocks noChangeAspect="1" noChangeArrowheads="1"/>
          </p:cNvPicPr>
          <p:nvPr/>
        </p:nvPicPr>
        <p:blipFill>
          <a:blip r:embed="rId2" cstate="print"/>
          <a:srcRect t="10002" b="17485"/>
          <a:stretch>
            <a:fillRect/>
          </a:stretch>
        </p:blipFill>
        <p:spPr bwMode="auto">
          <a:xfrm>
            <a:off x="323528" y="188640"/>
            <a:ext cx="3599765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140968"/>
            <a:ext cx="4086130" cy="3566311"/>
          </a:xfrm>
          <a:prstGeom prst="rect">
            <a:avLst/>
          </a:prstGeom>
          <a:noFill/>
        </p:spPr>
      </p:pic>
      <p:pic>
        <p:nvPicPr>
          <p:cNvPr id="2054" name="Picture 6" descr="F:\2018-2019\семинар Вологда 22 апреля\98743_listok-bumagi.jpg"/>
          <p:cNvPicPr>
            <a:picLocks noChangeAspect="1" noChangeArrowheads="1"/>
          </p:cNvPicPr>
          <p:nvPr/>
        </p:nvPicPr>
        <p:blipFill>
          <a:blip r:embed="rId3" cstate="print"/>
          <a:srcRect t="3164"/>
          <a:stretch>
            <a:fillRect/>
          </a:stretch>
        </p:blipFill>
        <p:spPr bwMode="auto">
          <a:xfrm>
            <a:off x="582964" y="2996952"/>
            <a:ext cx="3196948" cy="3687342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987824" y="188640"/>
            <a:ext cx="28083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ДООП</a:t>
            </a:r>
            <a:endParaRPr lang="ru-RU" sz="4000" b="1" dirty="0"/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83568" y="1340768"/>
            <a:ext cx="3456384" cy="1800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Авторские </a:t>
            </a:r>
          </a:p>
          <a:p>
            <a:pPr>
              <a:buNone/>
            </a:pPr>
            <a:r>
              <a:rPr lang="ru-RU" b="1" dirty="0" smtClean="0"/>
              <a:t>(новизна подхода </a:t>
            </a:r>
          </a:p>
          <a:p>
            <a:pPr>
              <a:buNone/>
            </a:pPr>
            <a:r>
              <a:rPr lang="ru-RU" b="1" dirty="0" smtClean="0"/>
              <a:t>автора-разработчика) </a:t>
            </a:r>
            <a:endParaRPr lang="ru-RU" b="1" dirty="0"/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4932040" y="1340768"/>
            <a:ext cx="3456384" cy="1800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/>
          </a:p>
          <a:p>
            <a:r>
              <a:rPr lang="ru-RU" sz="2400" b="1" dirty="0" smtClean="0"/>
              <a:t>Модифицированные</a:t>
            </a:r>
          </a:p>
          <a:p>
            <a:pPr>
              <a:buNone/>
            </a:pPr>
            <a:r>
              <a:rPr lang="ru-RU" b="1" dirty="0" smtClean="0"/>
              <a:t>(переработка, дополнение, изменение других программ)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8-2019\семинар Вологда 22 апреля\5756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138" y="1988840"/>
            <a:ext cx="5143428" cy="4608512"/>
          </a:xfrm>
          <a:prstGeom prst="rect">
            <a:avLst/>
          </a:prstGeom>
          <a:noFill/>
        </p:spPr>
      </p:pic>
      <p:pic>
        <p:nvPicPr>
          <p:cNvPr id="1027" name="Picture 3" descr="F:\2018-2019\семинар Вологда 22 апреля\folder-documents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29000"/>
            <a:ext cx="3240360" cy="324036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 flipH="1">
            <a:off x="1043608" y="116632"/>
            <a:ext cx="4536504" cy="22322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Как реализовать программу?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18-2019\семинар Вологда 22 апреля\Y3sHJzni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2304256" cy="2171586"/>
          </a:xfrm>
          <a:prstGeom prst="rect">
            <a:avLst/>
          </a:prstGeom>
          <a:noFill/>
        </p:spPr>
      </p:pic>
      <p:pic>
        <p:nvPicPr>
          <p:cNvPr id="4099" name="Picture 3" descr="F:\2018-2019\семинар Вологда 22 апреля\logo-sig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068960"/>
            <a:ext cx="4320480" cy="2186358"/>
          </a:xfrm>
          <a:prstGeom prst="rect">
            <a:avLst/>
          </a:prstGeom>
          <a:noFill/>
        </p:spPr>
      </p:pic>
      <p:pic>
        <p:nvPicPr>
          <p:cNvPr id="4100" name="Picture 4" descr="F:\2018-2019\семинар Вологда 22 апреля\7f510495bffafc714b365c1c25a095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817" y="3068960"/>
            <a:ext cx="3719663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3744416" cy="936104"/>
          </a:xfrm>
        </p:spPr>
        <p:txBody>
          <a:bodyPr/>
          <a:lstStyle/>
          <a:p>
            <a:pPr algn="ctr"/>
            <a:r>
              <a:rPr lang="ru-RU" dirty="0" smtClean="0"/>
              <a:t>Методический кейс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980728"/>
            <a:ext cx="4040188" cy="3951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комплексная</a:t>
            </a:r>
            <a:r>
              <a:rPr lang="ru-RU" dirty="0" smtClean="0"/>
              <a:t> методическая разработка педагогических работников образовательной организации, обеспечивающая методическое сопровождение реализации дополнительных </a:t>
            </a:r>
            <a:r>
              <a:rPr lang="ru-RU" dirty="0" err="1" smtClean="0"/>
              <a:t>общеразвивающих</a:t>
            </a:r>
            <a:r>
              <a:rPr lang="ru-RU" dirty="0" smtClean="0"/>
              <a:t> программ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26064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Учебно-методический комплект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355976" y="1061888"/>
            <a:ext cx="4536503" cy="57961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- </a:t>
            </a:r>
            <a:r>
              <a:rPr lang="ru-RU" sz="2600" dirty="0" smtClean="0"/>
              <a:t>совокупность объединенных </a:t>
            </a:r>
            <a:r>
              <a:rPr lang="ru-RU" sz="2600" b="1" dirty="0" smtClean="0"/>
              <a:t>единым концептуальным основанием </a:t>
            </a:r>
            <a:r>
              <a:rPr lang="ru-RU" sz="2600" dirty="0" smtClean="0"/>
              <a:t>программно-методических материалов, регламентирующих образовательную деятельность и организующих образовательный процесс в рамках определенного вида деятельности той или иной направленности ДО;</a:t>
            </a:r>
          </a:p>
          <a:p>
            <a:pPr>
              <a:buNone/>
            </a:pPr>
            <a:r>
              <a:rPr lang="ru-RU" sz="2600" dirty="0" smtClean="0"/>
              <a:t>      - совокупность </a:t>
            </a:r>
            <a:r>
              <a:rPr lang="ru-RU" sz="2600" b="1" dirty="0" smtClean="0"/>
              <a:t>систематизированных учебно-методических материалов</a:t>
            </a:r>
            <a:r>
              <a:rPr lang="ru-RU" sz="2600" dirty="0" smtClean="0"/>
              <a:t>, способствующих достижению образовательных результатов в конкретных педагогических условиях, заданных программой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</a:p>
          <a:p>
            <a:endParaRPr lang="ru-RU" dirty="0"/>
          </a:p>
        </p:txBody>
      </p:sp>
      <p:pic>
        <p:nvPicPr>
          <p:cNvPr id="5122" name="Picture 2" descr="F:\2018-2019\семинар Вологда 22 апреля\case_stud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575" y="4725144"/>
            <a:ext cx="2485401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0952"/>
          <a:stretch/>
        </p:blipFill>
        <p:spPr>
          <a:xfrm>
            <a:off x="107504" y="116632"/>
            <a:ext cx="5538840" cy="4176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68960"/>
            <a:ext cx="4896544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390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"Из опыта разработки программно-методических материалов в МБОУ ДО "Центр детского творчества и методического обеспечения".  Методический кейс как отражение профессиональной компетентности педагога"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кейсы МБОУ ДО «ЦДТ и МО» на сайте Методической лаборатории ФГБУК «ВЦХТ»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"Из опыта разработки программно-методических материалов в МБОУ ДО "Центр детского творчества и методического обеспечения".  Методический кейс как отражение профессиональной компетентности педагога" </dc:title>
  <cp:lastModifiedBy>User</cp:lastModifiedBy>
  <cp:revision>57</cp:revision>
  <dcterms:modified xsi:type="dcterms:W3CDTF">2019-04-24T12:29:57Z</dcterms:modified>
</cp:coreProperties>
</file>