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61" r:id="rId4"/>
    <p:sldId id="257" r:id="rId5"/>
    <p:sldId id="274" r:id="rId6"/>
    <p:sldId id="276" r:id="rId7"/>
    <p:sldId id="275" r:id="rId8"/>
    <p:sldId id="297" r:id="rId9"/>
    <p:sldId id="296" r:id="rId10"/>
    <p:sldId id="287" r:id="rId11"/>
    <p:sldId id="288" r:id="rId12"/>
    <p:sldId id="258" r:id="rId13"/>
    <p:sldId id="271" r:id="rId14"/>
    <p:sldId id="281" r:id="rId15"/>
    <p:sldId id="282" r:id="rId16"/>
    <p:sldId id="283" r:id="rId17"/>
    <p:sldId id="284" r:id="rId18"/>
    <p:sldId id="259" r:id="rId19"/>
    <p:sldId id="289" r:id="rId20"/>
    <p:sldId id="277" r:id="rId21"/>
    <p:sldId id="286" r:id="rId22"/>
    <p:sldId id="264" r:id="rId23"/>
    <p:sldId id="293" r:id="rId24"/>
    <p:sldId id="269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7272B-6569-4D56-B6CC-57E55D746B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058C7C7-F582-43F2-B454-1BA1E96F5D8B}">
      <dgm:prSet phldrT="[Текст]" custT="1"/>
      <dgm:spPr/>
      <dgm:t>
        <a:bodyPr/>
        <a:lstStyle/>
        <a:p>
          <a:r>
            <a:rPr lang="ru-RU" sz="1800" b="1" cap="all" baseline="0" dirty="0" smtClean="0">
              <a:latin typeface="Times New Roman" pitchFamily="18" charset="0"/>
              <a:cs typeface="Times New Roman" pitchFamily="18" charset="0"/>
            </a:rPr>
            <a:t>Факт</a:t>
          </a:r>
          <a:endParaRPr lang="ru-RU" sz="18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4598BFFD-2F58-453F-AFD1-FBD1DEC8FB32}" type="parTrans" cxnId="{DE66C674-11CD-47B4-A7BD-1F674723568D}">
      <dgm:prSet/>
      <dgm:spPr/>
      <dgm:t>
        <a:bodyPr/>
        <a:lstStyle/>
        <a:p>
          <a:endParaRPr lang="ru-RU"/>
        </a:p>
      </dgm:t>
    </dgm:pt>
    <dgm:pt modelId="{43422AAB-4A1E-4482-8A20-7BBF5B450D48}" type="sibTrans" cxnId="{DE66C674-11CD-47B4-A7BD-1F674723568D}">
      <dgm:prSet/>
      <dgm:spPr/>
      <dgm:t>
        <a:bodyPr/>
        <a:lstStyle/>
        <a:p>
          <a:endParaRPr lang="ru-RU"/>
        </a:p>
      </dgm:t>
    </dgm:pt>
    <dgm:pt modelId="{FDE54244-41DD-4D3A-8A51-34AD1A32931A}">
      <dgm:prSet phldrT="[Текст]" custT="1"/>
      <dgm:spPr/>
      <dgm:t>
        <a:bodyPr/>
        <a:lstStyle/>
        <a:p>
          <a:r>
            <a:rPr lang="ru-RU" sz="1800" b="1" cap="all" baseline="0" dirty="0" smtClean="0">
              <a:latin typeface="Times New Roman" pitchFamily="18" charset="0"/>
              <a:cs typeface="Times New Roman" pitchFamily="18" charset="0"/>
            </a:rPr>
            <a:t>чувства</a:t>
          </a:r>
          <a:endParaRPr lang="ru-RU" sz="18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528DB286-87EA-4DFC-A71D-2F1D45189EFD}" type="parTrans" cxnId="{97852B60-973D-4930-99FB-AA9EDE67AEF1}">
      <dgm:prSet/>
      <dgm:spPr/>
      <dgm:t>
        <a:bodyPr/>
        <a:lstStyle/>
        <a:p>
          <a:endParaRPr lang="ru-RU"/>
        </a:p>
      </dgm:t>
    </dgm:pt>
    <dgm:pt modelId="{F8F4D1CA-4B67-4E43-B366-ACE53B162CA4}" type="sibTrans" cxnId="{97852B60-973D-4930-99FB-AA9EDE67AEF1}">
      <dgm:prSet/>
      <dgm:spPr/>
      <dgm:t>
        <a:bodyPr/>
        <a:lstStyle/>
        <a:p>
          <a:endParaRPr lang="ru-RU"/>
        </a:p>
      </dgm:t>
    </dgm:pt>
    <dgm:pt modelId="{28880DA4-7ABA-490F-A6BF-2640B5B331E3}">
      <dgm:prSet phldrT="[Текст]" custT="1"/>
      <dgm:spPr/>
      <dgm:t>
        <a:bodyPr/>
        <a:lstStyle/>
        <a:p>
          <a:r>
            <a:rPr lang="ru-RU" sz="1800" b="1" cap="all" baseline="0" dirty="0" err="1" smtClean="0">
              <a:latin typeface="Times New Roman" pitchFamily="18" charset="0"/>
              <a:cs typeface="Times New Roman" pitchFamily="18" charset="0"/>
            </a:rPr>
            <a:t>Объясне</a:t>
          </a:r>
          <a:r>
            <a:rPr lang="ru-RU" sz="1800" b="1" cap="all" baseline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1" cap="all" baseline="0" dirty="0" err="1" smtClean="0">
              <a:latin typeface="Times New Roman" pitchFamily="18" charset="0"/>
              <a:cs typeface="Times New Roman" pitchFamily="18" charset="0"/>
            </a:rPr>
            <a:t>ние</a:t>
          </a:r>
          <a:endParaRPr lang="ru-RU" sz="18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07934759-F21D-4FD1-967E-27F304A40E1D}" type="parTrans" cxnId="{391949A8-FA1F-4221-A75E-50DE064DC8A9}">
      <dgm:prSet/>
      <dgm:spPr/>
      <dgm:t>
        <a:bodyPr/>
        <a:lstStyle/>
        <a:p>
          <a:endParaRPr lang="ru-RU"/>
        </a:p>
      </dgm:t>
    </dgm:pt>
    <dgm:pt modelId="{3AECAA8E-C0E6-4CCB-9651-4B0A73B47E30}" type="sibTrans" cxnId="{391949A8-FA1F-4221-A75E-50DE064DC8A9}">
      <dgm:prSet/>
      <dgm:spPr/>
      <dgm:t>
        <a:bodyPr/>
        <a:lstStyle/>
        <a:p>
          <a:endParaRPr lang="ru-RU"/>
        </a:p>
      </dgm:t>
    </dgm:pt>
    <dgm:pt modelId="{74FC925F-6974-4526-8EFD-02083FF97649}">
      <dgm:prSet custT="1"/>
      <dgm:spPr/>
      <dgm:t>
        <a:bodyPr/>
        <a:lstStyle/>
        <a:p>
          <a:r>
            <a:rPr lang="ru-RU" sz="1800" b="1" cap="all" baseline="0" dirty="0" smtClean="0">
              <a:latin typeface="Times New Roman" pitchFamily="18" charset="0"/>
              <a:cs typeface="Times New Roman" pitchFamily="18" charset="0"/>
            </a:rPr>
            <a:t>желание</a:t>
          </a:r>
          <a:endParaRPr lang="ru-RU" sz="18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4E84E1FC-1F3E-4982-B2E9-BA9D41BC44CD}" type="parTrans" cxnId="{0A6AE527-8D75-4889-B786-835A40FAA3F3}">
      <dgm:prSet/>
      <dgm:spPr/>
      <dgm:t>
        <a:bodyPr/>
        <a:lstStyle/>
        <a:p>
          <a:endParaRPr lang="ru-RU"/>
        </a:p>
      </dgm:t>
    </dgm:pt>
    <dgm:pt modelId="{6C44F500-B904-47A6-A283-6E2E366ED0D8}" type="sibTrans" cxnId="{0A6AE527-8D75-4889-B786-835A40FAA3F3}">
      <dgm:prSet/>
      <dgm:spPr/>
      <dgm:t>
        <a:bodyPr/>
        <a:lstStyle/>
        <a:p>
          <a:endParaRPr lang="ru-RU"/>
        </a:p>
      </dgm:t>
    </dgm:pt>
    <dgm:pt modelId="{F1F0FDE4-5A9E-4290-B19E-3ECA05377D1A}">
      <dgm:prSet custT="1"/>
      <dgm:spPr/>
      <dgm:t>
        <a:bodyPr/>
        <a:lstStyle/>
        <a:p>
          <a:r>
            <a:rPr lang="ru-RU" sz="1800" b="1" cap="all" baseline="0" dirty="0" err="1" smtClean="0">
              <a:latin typeface="Times New Roman" pitchFamily="18" charset="0"/>
              <a:cs typeface="Times New Roman" pitchFamily="18" charset="0"/>
            </a:rPr>
            <a:t>Намере</a:t>
          </a:r>
          <a:r>
            <a:rPr lang="ru-RU" sz="1800" b="1" cap="all" baseline="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b="1" cap="all" baseline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b="1" cap="all" baseline="0" dirty="0" err="1" smtClean="0">
              <a:latin typeface="Times New Roman" pitchFamily="18" charset="0"/>
              <a:cs typeface="Times New Roman" pitchFamily="18" charset="0"/>
            </a:rPr>
            <a:t>ния</a:t>
          </a:r>
          <a:endParaRPr lang="ru-RU" sz="1800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268D1FF1-31DA-41A0-B1D1-9800CB8F048E}" type="parTrans" cxnId="{1881BCF2-C0A4-43F8-AB55-F25AD049914B}">
      <dgm:prSet/>
      <dgm:spPr/>
      <dgm:t>
        <a:bodyPr/>
        <a:lstStyle/>
        <a:p>
          <a:endParaRPr lang="ru-RU"/>
        </a:p>
      </dgm:t>
    </dgm:pt>
    <dgm:pt modelId="{DE8D9B4F-BFAE-4E7F-9F60-2E14C3ABA262}" type="sibTrans" cxnId="{1881BCF2-C0A4-43F8-AB55-F25AD049914B}">
      <dgm:prSet/>
      <dgm:spPr/>
      <dgm:t>
        <a:bodyPr/>
        <a:lstStyle/>
        <a:p>
          <a:endParaRPr lang="ru-RU"/>
        </a:p>
      </dgm:t>
    </dgm:pt>
    <dgm:pt modelId="{6AF52263-402E-4BF1-8525-CD4F3129A234}" type="pres">
      <dgm:prSet presAssocID="{C5B7272B-6569-4D56-B6CC-57E55D746B6C}" presName="CompostProcess" presStyleCnt="0">
        <dgm:presLayoutVars>
          <dgm:dir/>
          <dgm:resizeHandles val="exact"/>
        </dgm:presLayoutVars>
      </dgm:prSet>
      <dgm:spPr/>
    </dgm:pt>
    <dgm:pt modelId="{B26620E1-2228-401F-8E90-7BF8EB5B1605}" type="pres">
      <dgm:prSet presAssocID="{C5B7272B-6569-4D56-B6CC-57E55D746B6C}" presName="arrow" presStyleLbl="bgShp" presStyleIdx="0" presStyleCnt="1" custLinFactNeighborX="367"/>
      <dgm:spPr>
        <a:solidFill>
          <a:schemeClr val="bg1"/>
        </a:solidFill>
      </dgm:spPr>
    </dgm:pt>
    <dgm:pt modelId="{8119F5BA-2E0C-4101-9239-1987845B6DDE}" type="pres">
      <dgm:prSet presAssocID="{C5B7272B-6569-4D56-B6CC-57E55D746B6C}" presName="linearProcess" presStyleCnt="0"/>
      <dgm:spPr/>
    </dgm:pt>
    <dgm:pt modelId="{843498A8-08B9-4311-B288-658D8033AEE8}" type="pres">
      <dgm:prSet presAssocID="{4058C7C7-F582-43F2-B454-1BA1E96F5D8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DC666-7C35-45E1-A10A-204224D05C68}" type="pres">
      <dgm:prSet presAssocID="{43422AAB-4A1E-4482-8A20-7BBF5B450D48}" presName="sibTrans" presStyleCnt="0"/>
      <dgm:spPr/>
    </dgm:pt>
    <dgm:pt modelId="{B5ED32B8-60B1-47E5-A50E-FF97B5465D66}" type="pres">
      <dgm:prSet presAssocID="{FDE54244-41DD-4D3A-8A51-34AD1A32931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9DB69-4E9F-4E77-B968-082CBDD6A58E}" type="pres">
      <dgm:prSet presAssocID="{F8F4D1CA-4B67-4E43-B366-ACE53B162CA4}" presName="sibTrans" presStyleCnt="0"/>
      <dgm:spPr/>
    </dgm:pt>
    <dgm:pt modelId="{B02F23FA-A78A-4F5F-8205-F346DF5732EC}" type="pres">
      <dgm:prSet presAssocID="{28880DA4-7ABA-490F-A6BF-2640B5B331E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744D0-CF1A-498E-B2FC-1D88030A6344}" type="pres">
      <dgm:prSet presAssocID="{3AECAA8E-C0E6-4CCB-9651-4B0A73B47E30}" presName="sibTrans" presStyleCnt="0"/>
      <dgm:spPr/>
    </dgm:pt>
    <dgm:pt modelId="{D23FA9C8-1AD9-4DDB-9B3F-2CB303F35A2F}" type="pres">
      <dgm:prSet presAssocID="{74FC925F-6974-4526-8EFD-02083FF9764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AE03B-BF38-4C61-B7DF-DFF4C9B1B27C}" type="pres">
      <dgm:prSet presAssocID="{6C44F500-B904-47A6-A283-6E2E366ED0D8}" presName="sibTrans" presStyleCnt="0"/>
      <dgm:spPr/>
    </dgm:pt>
    <dgm:pt modelId="{3B5A5E64-409E-48B6-BFD4-A08A10E44EC4}" type="pres">
      <dgm:prSet presAssocID="{F1F0FDE4-5A9E-4290-B19E-3ECA05377D1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852B60-973D-4930-99FB-AA9EDE67AEF1}" srcId="{C5B7272B-6569-4D56-B6CC-57E55D746B6C}" destId="{FDE54244-41DD-4D3A-8A51-34AD1A32931A}" srcOrd="1" destOrd="0" parTransId="{528DB286-87EA-4DFC-A71D-2F1D45189EFD}" sibTransId="{F8F4D1CA-4B67-4E43-B366-ACE53B162CA4}"/>
    <dgm:cxn modelId="{3B58A689-D2C6-4BCB-99B3-D605E1A78D1A}" type="presOf" srcId="{FDE54244-41DD-4D3A-8A51-34AD1A32931A}" destId="{B5ED32B8-60B1-47E5-A50E-FF97B5465D66}" srcOrd="0" destOrd="0" presId="urn:microsoft.com/office/officeart/2005/8/layout/hProcess9"/>
    <dgm:cxn modelId="{CA95B467-652A-463A-A567-13821DFAC48A}" type="presOf" srcId="{F1F0FDE4-5A9E-4290-B19E-3ECA05377D1A}" destId="{3B5A5E64-409E-48B6-BFD4-A08A10E44EC4}" srcOrd="0" destOrd="0" presId="urn:microsoft.com/office/officeart/2005/8/layout/hProcess9"/>
    <dgm:cxn modelId="{DE66C674-11CD-47B4-A7BD-1F674723568D}" srcId="{C5B7272B-6569-4D56-B6CC-57E55D746B6C}" destId="{4058C7C7-F582-43F2-B454-1BA1E96F5D8B}" srcOrd="0" destOrd="0" parTransId="{4598BFFD-2F58-453F-AFD1-FBD1DEC8FB32}" sibTransId="{43422AAB-4A1E-4482-8A20-7BBF5B450D48}"/>
    <dgm:cxn modelId="{7D7787AD-0743-4107-803C-5C350AEA7157}" type="presOf" srcId="{28880DA4-7ABA-490F-A6BF-2640B5B331E3}" destId="{B02F23FA-A78A-4F5F-8205-F346DF5732EC}" srcOrd="0" destOrd="0" presId="urn:microsoft.com/office/officeart/2005/8/layout/hProcess9"/>
    <dgm:cxn modelId="{EA0B47BD-ACA7-4786-9DEE-A3298FFC0A4B}" type="presOf" srcId="{C5B7272B-6569-4D56-B6CC-57E55D746B6C}" destId="{6AF52263-402E-4BF1-8525-CD4F3129A234}" srcOrd="0" destOrd="0" presId="urn:microsoft.com/office/officeart/2005/8/layout/hProcess9"/>
    <dgm:cxn modelId="{391949A8-FA1F-4221-A75E-50DE064DC8A9}" srcId="{C5B7272B-6569-4D56-B6CC-57E55D746B6C}" destId="{28880DA4-7ABA-490F-A6BF-2640B5B331E3}" srcOrd="2" destOrd="0" parTransId="{07934759-F21D-4FD1-967E-27F304A40E1D}" sibTransId="{3AECAA8E-C0E6-4CCB-9651-4B0A73B47E30}"/>
    <dgm:cxn modelId="{ED83095A-EA6A-4A9D-B79B-61AA07BB6F38}" type="presOf" srcId="{4058C7C7-F582-43F2-B454-1BA1E96F5D8B}" destId="{843498A8-08B9-4311-B288-658D8033AEE8}" srcOrd="0" destOrd="0" presId="urn:microsoft.com/office/officeart/2005/8/layout/hProcess9"/>
    <dgm:cxn modelId="{1881BCF2-C0A4-43F8-AB55-F25AD049914B}" srcId="{C5B7272B-6569-4D56-B6CC-57E55D746B6C}" destId="{F1F0FDE4-5A9E-4290-B19E-3ECA05377D1A}" srcOrd="4" destOrd="0" parTransId="{268D1FF1-31DA-41A0-B1D1-9800CB8F048E}" sibTransId="{DE8D9B4F-BFAE-4E7F-9F60-2E14C3ABA262}"/>
    <dgm:cxn modelId="{043D1566-4400-462E-A28B-600B71D02D13}" type="presOf" srcId="{74FC925F-6974-4526-8EFD-02083FF97649}" destId="{D23FA9C8-1AD9-4DDB-9B3F-2CB303F35A2F}" srcOrd="0" destOrd="0" presId="urn:microsoft.com/office/officeart/2005/8/layout/hProcess9"/>
    <dgm:cxn modelId="{0A6AE527-8D75-4889-B786-835A40FAA3F3}" srcId="{C5B7272B-6569-4D56-B6CC-57E55D746B6C}" destId="{74FC925F-6974-4526-8EFD-02083FF97649}" srcOrd="3" destOrd="0" parTransId="{4E84E1FC-1F3E-4982-B2E9-BA9D41BC44CD}" sibTransId="{6C44F500-B904-47A6-A283-6E2E366ED0D8}"/>
    <dgm:cxn modelId="{540462CD-D59C-4A70-BA6F-86A38E7C0EC8}" type="presParOf" srcId="{6AF52263-402E-4BF1-8525-CD4F3129A234}" destId="{B26620E1-2228-401F-8E90-7BF8EB5B1605}" srcOrd="0" destOrd="0" presId="urn:microsoft.com/office/officeart/2005/8/layout/hProcess9"/>
    <dgm:cxn modelId="{7BBEE636-1257-47FF-A7CD-69EB5F1BF3CF}" type="presParOf" srcId="{6AF52263-402E-4BF1-8525-CD4F3129A234}" destId="{8119F5BA-2E0C-4101-9239-1987845B6DDE}" srcOrd="1" destOrd="0" presId="urn:microsoft.com/office/officeart/2005/8/layout/hProcess9"/>
    <dgm:cxn modelId="{3B012EB3-E609-4218-BD92-118E3EE9DF3F}" type="presParOf" srcId="{8119F5BA-2E0C-4101-9239-1987845B6DDE}" destId="{843498A8-08B9-4311-B288-658D8033AEE8}" srcOrd="0" destOrd="0" presId="urn:microsoft.com/office/officeart/2005/8/layout/hProcess9"/>
    <dgm:cxn modelId="{4351D70D-B082-4819-884D-187103A3C717}" type="presParOf" srcId="{8119F5BA-2E0C-4101-9239-1987845B6DDE}" destId="{0DFDC666-7C35-45E1-A10A-204224D05C68}" srcOrd="1" destOrd="0" presId="urn:microsoft.com/office/officeart/2005/8/layout/hProcess9"/>
    <dgm:cxn modelId="{F1530A3B-0523-4657-9D5A-E7D7B6A976DE}" type="presParOf" srcId="{8119F5BA-2E0C-4101-9239-1987845B6DDE}" destId="{B5ED32B8-60B1-47E5-A50E-FF97B5465D66}" srcOrd="2" destOrd="0" presId="urn:microsoft.com/office/officeart/2005/8/layout/hProcess9"/>
    <dgm:cxn modelId="{0B6FD2B8-DAC0-4AC2-B1DE-D2EA1D51A3A4}" type="presParOf" srcId="{8119F5BA-2E0C-4101-9239-1987845B6DDE}" destId="{F8C9DB69-4E9F-4E77-B968-082CBDD6A58E}" srcOrd="3" destOrd="0" presId="urn:microsoft.com/office/officeart/2005/8/layout/hProcess9"/>
    <dgm:cxn modelId="{9728DFDE-394B-41CB-889D-AAEC98FF2879}" type="presParOf" srcId="{8119F5BA-2E0C-4101-9239-1987845B6DDE}" destId="{B02F23FA-A78A-4F5F-8205-F346DF5732EC}" srcOrd="4" destOrd="0" presId="urn:microsoft.com/office/officeart/2005/8/layout/hProcess9"/>
    <dgm:cxn modelId="{558442EC-4A13-463C-8D84-6D7E8AD5E6B1}" type="presParOf" srcId="{8119F5BA-2E0C-4101-9239-1987845B6DDE}" destId="{21C744D0-CF1A-498E-B2FC-1D88030A6344}" srcOrd="5" destOrd="0" presId="urn:microsoft.com/office/officeart/2005/8/layout/hProcess9"/>
    <dgm:cxn modelId="{676D5642-F66A-4707-B4C1-9C72231987A4}" type="presParOf" srcId="{8119F5BA-2E0C-4101-9239-1987845B6DDE}" destId="{D23FA9C8-1AD9-4DDB-9B3F-2CB303F35A2F}" srcOrd="6" destOrd="0" presId="urn:microsoft.com/office/officeart/2005/8/layout/hProcess9"/>
    <dgm:cxn modelId="{EE90994E-6521-4719-950C-D9CA2F09453A}" type="presParOf" srcId="{8119F5BA-2E0C-4101-9239-1987845B6DDE}" destId="{D3FAE03B-BF38-4C61-B7DF-DFF4C9B1B27C}" srcOrd="7" destOrd="0" presId="urn:microsoft.com/office/officeart/2005/8/layout/hProcess9"/>
    <dgm:cxn modelId="{4F346CCB-281F-4874-AB91-9CB3D5CBDD3F}" type="presParOf" srcId="{8119F5BA-2E0C-4101-9239-1987845B6DDE}" destId="{3B5A5E64-409E-48B6-BFD4-A08A10E44EC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11A75-A723-41BA-ABEB-1261A3DFA6E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248BF-33A2-47E3-ACF8-A0EF423E44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Способность безусловно принимать ребенка таким какой он есть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E6CD5C-B194-4219-9010-74B64AC62005}" type="parTrans" cxnId="{84E8B698-D9F9-44BB-AD2F-0063BA50E397}">
      <dgm:prSet/>
      <dgm:spPr/>
      <dgm:t>
        <a:bodyPr/>
        <a:lstStyle/>
        <a:p>
          <a:endParaRPr lang="ru-RU"/>
        </a:p>
      </dgm:t>
    </dgm:pt>
    <dgm:pt modelId="{A70D76F8-9EE7-46D9-A03C-F2E7F28F026A}" type="sibTrans" cxnId="{84E8B698-D9F9-44BB-AD2F-0063BA50E397}">
      <dgm:prSet/>
      <dgm:spPr/>
      <dgm:t>
        <a:bodyPr/>
        <a:lstStyle/>
        <a:p>
          <a:endParaRPr lang="ru-RU"/>
        </a:p>
      </dgm:t>
    </dgm:pt>
    <dgm:pt modelId="{C4940C0F-BCD8-4DB0-9D4C-BB37598BC07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Уважение и согласие с тем, что ты такой есть, ничего не ждать взамен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75C59D-ED48-4613-8155-7006491216BB}" type="parTrans" cxnId="{236083AA-1FD8-40DA-9A67-E03EEFEF5051}">
      <dgm:prSet/>
      <dgm:spPr/>
      <dgm:t>
        <a:bodyPr/>
        <a:lstStyle/>
        <a:p>
          <a:endParaRPr lang="ru-RU"/>
        </a:p>
      </dgm:t>
    </dgm:pt>
    <dgm:pt modelId="{F37E9831-2D48-4D5A-95BD-14038D3CFB12}" type="sibTrans" cxnId="{236083AA-1FD8-40DA-9A67-E03EEFEF5051}">
      <dgm:prSet/>
      <dgm:spPr/>
      <dgm:t>
        <a:bodyPr/>
        <a:lstStyle/>
        <a:p>
          <a:endParaRPr lang="ru-RU"/>
        </a:p>
      </dgm:t>
    </dgm:pt>
    <dgm:pt modelId="{BF90C78A-7C7F-4800-A137-B4C18958667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Способность молчаливо присутствовать когда ребенок переживает трудные этапы социализации и проявляет не лучшие качества своей личности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A4CEC6-B55A-4B40-9FF4-7349B0830AB1}" type="parTrans" cxnId="{5665743A-3AAF-4E02-B111-57FE0E133359}">
      <dgm:prSet/>
      <dgm:spPr/>
      <dgm:t>
        <a:bodyPr/>
        <a:lstStyle/>
        <a:p>
          <a:endParaRPr lang="ru-RU"/>
        </a:p>
      </dgm:t>
    </dgm:pt>
    <dgm:pt modelId="{4BE20D8D-D62E-46F8-A7E4-826E420E8D14}" type="sibTrans" cxnId="{5665743A-3AAF-4E02-B111-57FE0E133359}">
      <dgm:prSet/>
      <dgm:spPr/>
      <dgm:t>
        <a:bodyPr/>
        <a:lstStyle/>
        <a:p>
          <a:endParaRPr lang="ru-RU"/>
        </a:p>
      </dgm:t>
    </dgm:pt>
    <dgm:pt modelId="{7549357F-F1EA-4D21-8D0B-B943FBA0F662}" type="pres">
      <dgm:prSet presAssocID="{8E311A75-A723-41BA-ABEB-1261A3DFA6E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4FACFA-4863-438C-97BD-A7E8E49C18AB}" type="pres">
      <dgm:prSet presAssocID="{8E311A75-A723-41BA-ABEB-1261A3DFA6ED}" presName="arrow" presStyleLbl="bgShp" presStyleIdx="0" presStyleCnt="1"/>
      <dgm:spPr/>
    </dgm:pt>
    <dgm:pt modelId="{7A9C7198-A5EB-4307-A3CE-B35A4850BE1D}" type="pres">
      <dgm:prSet presAssocID="{8E311A75-A723-41BA-ABEB-1261A3DFA6ED}" presName="arrowDiagram3" presStyleCnt="0"/>
      <dgm:spPr/>
    </dgm:pt>
    <dgm:pt modelId="{475762AF-0B34-44C4-8E84-90F32C7AB754}" type="pres">
      <dgm:prSet presAssocID="{FFF248BF-33A2-47E3-ACF8-A0EF423E4471}" presName="bullet3a" presStyleLbl="node1" presStyleIdx="0" presStyleCnt="3"/>
      <dgm:spPr/>
    </dgm:pt>
    <dgm:pt modelId="{DB07CAEA-FC43-45A0-AE1F-888FA31E4F14}" type="pres">
      <dgm:prSet presAssocID="{FFF248BF-33A2-47E3-ACF8-A0EF423E447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BB23C-B48A-44F6-B8DE-8B4E30CFD82D}" type="pres">
      <dgm:prSet presAssocID="{C4940C0F-BCD8-4DB0-9D4C-BB37598BC076}" presName="bullet3b" presStyleLbl="node1" presStyleIdx="1" presStyleCnt="3"/>
      <dgm:spPr/>
    </dgm:pt>
    <dgm:pt modelId="{E1D8C970-C279-4310-B749-87FD40F4D48A}" type="pres">
      <dgm:prSet presAssocID="{C4940C0F-BCD8-4DB0-9D4C-BB37598BC07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12711-0407-407F-9891-9F15480551EC}" type="pres">
      <dgm:prSet presAssocID="{BF90C78A-7C7F-4800-A137-B4C189586673}" presName="bullet3c" presStyleLbl="node1" presStyleIdx="2" presStyleCnt="3"/>
      <dgm:spPr/>
    </dgm:pt>
    <dgm:pt modelId="{26862E8C-B34C-439F-BE9D-743AF9061B61}" type="pres">
      <dgm:prSet presAssocID="{BF90C78A-7C7F-4800-A137-B4C18958667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E8B698-D9F9-44BB-AD2F-0063BA50E397}" srcId="{8E311A75-A723-41BA-ABEB-1261A3DFA6ED}" destId="{FFF248BF-33A2-47E3-ACF8-A0EF423E4471}" srcOrd="0" destOrd="0" parTransId="{5BE6CD5C-B194-4219-9010-74B64AC62005}" sibTransId="{A70D76F8-9EE7-46D9-A03C-F2E7F28F026A}"/>
    <dgm:cxn modelId="{236083AA-1FD8-40DA-9A67-E03EEFEF5051}" srcId="{8E311A75-A723-41BA-ABEB-1261A3DFA6ED}" destId="{C4940C0F-BCD8-4DB0-9D4C-BB37598BC076}" srcOrd="1" destOrd="0" parTransId="{BF75C59D-ED48-4613-8155-7006491216BB}" sibTransId="{F37E9831-2D48-4D5A-95BD-14038D3CFB12}"/>
    <dgm:cxn modelId="{5665743A-3AAF-4E02-B111-57FE0E133359}" srcId="{8E311A75-A723-41BA-ABEB-1261A3DFA6ED}" destId="{BF90C78A-7C7F-4800-A137-B4C189586673}" srcOrd="2" destOrd="0" parTransId="{5EA4CEC6-B55A-4B40-9FF4-7349B0830AB1}" sibTransId="{4BE20D8D-D62E-46F8-A7E4-826E420E8D14}"/>
    <dgm:cxn modelId="{896BEE96-9968-4378-BE60-0B2C210E2D9E}" type="presOf" srcId="{C4940C0F-BCD8-4DB0-9D4C-BB37598BC076}" destId="{E1D8C970-C279-4310-B749-87FD40F4D48A}" srcOrd="0" destOrd="0" presId="urn:microsoft.com/office/officeart/2005/8/layout/arrow2"/>
    <dgm:cxn modelId="{1EDA70D8-2BAB-4367-9168-623261322DA1}" type="presOf" srcId="{BF90C78A-7C7F-4800-A137-B4C189586673}" destId="{26862E8C-B34C-439F-BE9D-743AF9061B61}" srcOrd="0" destOrd="0" presId="urn:microsoft.com/office/officeart/2005/8/layout/arrow2"/>
    <dgm:cxn modelId="{0420E74A-065A-4591-B079-52F6FCF66CC9}" type="presOf" srcId="{8E311A75-A723-41BA-ABEB-1261A3DFA6ED}" destId="{7549357F-F1EA-4D21-8D0B-B943FBA0F662}" srcOrd="0" destOrd="0" presId="urn:microsoft.com/office/officeart/2005/8/layout/arrow2"/>
    <dgm:cxn modelId="{90DBD719-75D2-4364-8445-CA991F2484A0}" type="presOf" srcId="{FFF248BF-33A2-47E3-ACF8-A0EF423E4471}" destId="{DB07CAEA-FC43-45A0-AE1F-888FA31E4F14}" srcOrd="0" destOrd="0" presId="urn:microsoft.com/office/officeart/2005/8/layout/arrow2"/>
    <dgm:cxn modelId="{62F44879-32E8-44C7-8A62-819814C420A6}" type="presParOf" srcId="{7549357F-F1EA-4D21-8D0B-B943FBA0F662}" destId="{824FACFA-4863-438C-97BD-A7E8E49C18AB}" srcOrd="0" destOrd="0" presId="urn:microsoft.com/office/officeart/2005/8/layout/arrow2"/>
    <dgm:cxn modelId="{36AEAB31-1D36-4634-90DB-2AD6E22EB6CE}" type="presParOf" srcId="{7549357F-F1EA-4D21-8D0B-B943FBA0F662}" destId="{7A9C7198-A5EB-4307-A3CE-B35A4850BE1D}" srcOrd="1" destOrd="0" presId="urn:microsoft.com/office/officeart/2005/8/layout/arrow2"/>
    <dgm:cxn modelId="{3C4E6010-4F3A-49FB-A87A-B401F1F6B49A}" type="presParOf" srcId="{7A9C7198-A5EB-4307-A3CE-B35A4850BE1D}" destId="{475762AF-0B34-44C4-8E84-90F32C7AB754}" srcOrd="0" destOrd="0" presId="urn:microsoft.com/office/officeart/2005/8/layout/arrow2"/>
    <dgm:cxn modelId="{159296FE-D8B5-4D73-89A9-A0F788565DC3}" type="presParOf" srcId="{7A9C7198-A5EB-4307-A3CE-B35A4850BE1D}" destId="{DB07CAEA-FC43-45A0-AE1F-888FA31E4F14}" srcOrd="1" destOrd="0" presId="urn:microsoft.com/office/officeart/2005/8/layout/arrow2"/>
    <dgm:cxn modelId="{2EDF0E7D-6BAE-454C-AB9C-7654FBEBC5AE}" type="presParOf" srcId="{7A9C7198-A5EB-4307-A3CE-B35A4850BE1D}" destId="{C34BB23C-B48A-44F6-B8DE-8B4E30CFD82D}" srcOrd="2" destOrd="0" presId="urn:microsoft.com/office/officeart/2005/8/layout/arrow2"/>
    <dgm:cxn modelId="{F469C999-D77F-4261-8A98-748E287ADD3B}" type="presParOf" srcId="{7A9C7198-A5EB-4307-A3CE-B35A4850BE1D}" destId="{E1D8C970-C279-4310-B749-87FD40F4D48A}" srcOrd="3" destOrd="0" presId="urn:microsoft.com/office/officeart/2005/8/layout/arrow2"/>
    <dgm:cxn modelId="{9EF35B80-B87B-4676-B279-1EA73CB7A857}" type="presParOf" srcId="{7A9C7198-A5EB-4307-A3CE-B35A4850BE1D}" destId="{B0E12711-0407-407F-9891-9F15480551EC}" srcOrd="4" destOrd="0" presId="urn:microsoft.com/office/officeart/2005/8/layout/arrow2"/>
    <dgm:cxn modelId="{7D4430FF-BE9F-46EB-B858-0AA0162D3F56}" type="presParOf" srcId="{7A9C7198-A5EB-4307-A3CE-B35A4850BE1D}" destId="{26862E8C-B34C-439F-BE9D-743AF9061B6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6620E1-2228-401F-8E90-7BF8EB5B1605}">
      <dsp:nvSpPr>
        <dsp:cNvPr id="0" name=""/>
        <dsp:cNvSpPr/>
      </dsp:nvSpPr>
      <dsp:spPr>
        <a:xfrm>
          <a:off x="714324" y="0"/>
          <a:ext cx="7772400" cy="4714907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498A8-08B9-4311-B288-658D8033AEE8}">
      <dsp:nvSpPr>
        <dsp:cNvPr id="0" name=""/>
        <dsp:cNvSpPr/>
      </dsp:nvSpPr>
      <dsp:spPr>
        <a:xfrm>
          <a:off x="2678" y="1414472"/>
          <a:ext cx="1612701" cy="188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smtClean="0">
              <a:latin typeface="Times New Roman" pitchFamily="18" charset="0"/>
              <a:cs typeface="Times New Roman" pitchFamily="18" charset="0"/>
            </a:rPr>
            <a:t>Факт</a:t>
          </a:r>
          <a:endParaRPr lang="ru-RU" sz="18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78" y="1414472"/>
        <a:ext cx="1612701" cy="1885963"/>
      </dsp:txXfrm>
    </dsp:sp>
    <dsp:sp modelId="{B5ED32B8-60B1-47E5-A50E-FF97B5465D66}">
      <dsp:nvSpPr>
        <dsp:cNvPr id="0" name=""/>
        <dsp:cNvSpPr/>
      </dsp:nvSpPr>
      <dsp:spPr>
        <a:xfrm>
          <a:off x="1884164" y="1414472"/>
          <a:ext cx="1612701" cy="188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smtClean="0">
              <a:latin typeface="Times New Roman" pitchFamily="18" charset="0"/>
              <a:cs typeface="Times New Roman" pitchFamily="18" charset="0"/>
            </a:rPr>
            <a:t>чувства</a:t>
          </a:r>
          <a:endParaRPr lang="ru-RU" sz="18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884164" y="1414472"/>
        <a:ext cx="1612701" cy="1885963"/>
      </dsp:txXfrm>
    </dsp:sp>
    <dsp:sp modelId="{B02F23FA-A78A-4F5F-8205-F346DF5732EC}">
      <dsp:nvSpPr>
        <dsp:cNvPr id="0" name=""/>
        <dsp:cNvSpPr/>
      </dsp:nvSpPr>
      <dsp:spPr>
        <a:xfrm>
          <a:off x="3765649" y="1414472"/>
          <a:ext cx="1612701" cy="188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err="1" smtClean="0">
              <a:latin typeface="Times New Roman" pitchFamily="18" charset="0"/>
              <a:cs typeface="Times New Roman" pitchFamily="18" charset="0"/>
            </a:rPr>
            <a:t>Объясне</a:t>
          </a:r>
          <a:r>
            <a:rPr lang="ru-RU" sz="1800" b="1" kern="1200" cap="all" baseline="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1" kern="1200" cap="all" baseline="0" dirty="0" err="1" smtClean="0">
              <a:latin typeface="Times New Roman" pitchFamily="18" charset="0"/>
              <a:cs typeface="Times New Roman" pitchFamily="18" charset="0"/>
            </a:rPr>
            <a:t>ние</a:t>
          </a:r>
          <a:endParaRPr lang="ru-RU" sz="18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3765649" y="1414472"/>
        <a:ext cx="1612701" cy="1885963"/>
      </dsp:txXfrm>
    </dsp:sp>
    <dsp:sp modelId="{D23FA9C8-1AD9-4DDB-9B3F-2CB303F35A2F}">
      <dsp:nvSpPr>
        <dsp:cNvPr id="0" name=""/>
        <dsp:cNvSpPr/>
      </dsp:nvSpPr>
      <dsp:spPr>
        <a:xfrm>
          <a:off x="5647134" y="1414472"/>
          <a:ext cx="1612701" cy="188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smtClean="0">
              <a:latin typeface="Times New Roman" pitchFamily="18" charset="0"/>
              <a:cs typeface="Times New Roman" pitchFamily="18" charset="0"/>
            </a:rPr>
            <a:t>желание</a:t>
          </a:r>
          <a:endParaRPr lang="ru-RU" sz="18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647134" y="1414472"/>
        <a:ext cx="1612701" cy="1885963"/>
      </dsp:txXfrm>
    </dsp:sp>
    <dsp:sp modelId="{3B5A5E64-409E-48B6-BFD4-A08A10E44EC4}">
      <dsp:nvSpPr>
        <dsp:cNvPr id="0" name=""/>
        <dsp:cNvSpPr/>
      </dsp:nvSpPr>
      <dsp:spPr>
        <a:xfrm>
          <a:off x="7528619" y="1414472"/>
          <a:ext cx="1612701" cy="188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err="1" smtClean="0">
              <a:latin typeface="Times New Roman" pitchFamily="18" charset="0"/>
              <a:cs typeface="Times New Roman" pitchFamily="18" charset="0"/>
            </a:rPr>
            <a:t>Намере</a:t>
          </a:r>
          <a:r>
            <a:rPr lang="ru-RU" sz="1800" b="1" kern="1200" cap="all" baseline="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1800" b="1" kern="1200" cap="all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all" baseline="0" dirty="0" err="1" smtClean="0">
              <a:latin typeface="Times New Roman" pitchFamily="18" charset="0"/>
              <a:cs typeface="Times New Roman" pitchFamily="18" charset="0"/>
            </a:rPr>
            <a:t>ния</a:t>
          </a:r>
          <a:endParaRPr lang="ru-RU" sz="18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528619" y="1414472"/>
        <a:ext cx="1612701" cy="18859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CC52-CAA7-4287-A98A-2B50F3581207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1A42E-7AFE-4A2B-A512-C014335107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1A42E-7AFE-4A2B-A512-C014335107E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058CD-AB45-45B3-97C7-952A9D11E6F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560A-0581-4CF0-91F3-CB3414FD4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ozon.ru/context/detail/id/7610967/?partner=1461802&amp;from=bar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el:+7%20(8172)%2071-70-34" TargetMode="External"/><Relationship Id="rId2" Type="http://schemas.openxmlformats.org/officeDocument/2006/relationships/hyperlink" Target="tel:+7%20(8172)%2071-70-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www.sunhome.ru/i/wallpapers/11/risunki-oboi.960x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www.sunhome.ru/i/wallpapers/11/risunki-oboi.960x5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0"/>
            <a:ext cx="8039128" cy="1857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Детско-родительские отношения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643042" y="6000768"/>
            <a:ext cx="6400800" cy="857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Н.В. Малухина, к.психол.н., научный сотрудник центра ППС РСО АОУ ВО ДПО «ВИРО»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бесконфликтной дисциплины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2285984" y="1600200"/>
            <a:ext cx="414340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Правила должны быть в жизни каждого ребенка.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Правил не должно быть слишком много, они должны быть гибкими.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15272" y="500042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15272" y="1571612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15272" y="2571744"/>
            <a:ext cx="914400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15272" y="364331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35" name="Picture 11" descr="http://www.studmed.ru/docs/static/a/0/9/c/9/a09c94a5d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612684"/>
            <a:ext cx="2415714" cy="1983720"/>
          </a:xfrm>
          <a:prstGeom prst="rect">
            <a:avLst/>
          </a:prstGeom>
          <a:noFill/>
        </p:spPr>
      </p:pic>
      <p:pic>
        <p:nvPicPr>
          <p:cNvPr id="52239" name="Picture 15" descr="http://zdd.1september.ru/2006/04/1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1671635" cy="23936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5301208"/>
            <a:ext cx="4681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пространство  -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четкие внешние границы  и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внутри них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бесконфликтной дисциплины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Родительские требования не должны вступать в противоречие с важнейшими потребностями ребенка.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Правила должны быть согласованы взрослыми между собой.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Тон, в котором сообщается требование, или запрет должны быть скорее дружественно-разъяснительным, чем повелительным.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Наказывать ребенка лучше, лишая его чего-то хорошего, чем делая ему плохое.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 descr="http://itd3.mycdn.me/image?id=837796147908&amp;t=20&amp;plc=WEB&amp;tkn=*N1OO6Wd2iHhUGU06oVP2YuA_v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780928"/>
            <a:ext cx="1451515" cy="100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установки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971924" cy="5072098"/>
          </a:xfrm>
        </p:spPr>
        <p:txBody>
          <a:bodyPr>
            <a:normAutofit fontScale="6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никаких советов дать не могу, кроме одного. Ведь мы зачастую, почти всегда…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родители навязывали нам разные вещи,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иногда наказывали нас, были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справеливы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нам – это остается в виде памяти. В виде обиды. В виде каких-то проблем,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нередко переносят это на своих детей.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поймал себя на этом (когда моей дочери было 3 года), я понял что я делаю тоже, что и мой отец. Почему я это делаю – потому что я люблю. Или потому что я главный».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181" y="2143116"/>
            <a:ext cx="410906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родительских установок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8" descr="https://arhivurokov.ru/multiurok/html/2016/12/26/s_5861447d95584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643438" y="1643050"/>
            <a:ext cx="4214842" cy="2428892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2143116"/>
            <a:ext cx="3550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Намного лучше сказать так: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«Я буду все равно любить тебя,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но твое поведение я не одобряю»</a:t>
            </a:r>
            <a:endParaRPr lang="ru-RU" sz="2400" b="1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4429124" y="4214818"/>
            <a:ext cx="4572000" cy="2428892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Постараться наладить с ребенком дружеские отношения, даже если его поведение вас совершенно не устраивает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214282" y="1643050"/>
            <a:ext cx="4214842" cy="24288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0034" y="2143116"/>
            <a:ext cx="4273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Обещание больше не любить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ты не будешь таким, как я хочу,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больше не буду тебя любить»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214282" y="4214818"/>
            <a:ext cx="4214842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Безразличие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«Делай что хочешь, мне все равно»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15" name="Picture 6" descr="http://computerologia.ru/wp-content/uploads/2017/03/2489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215082"/>
            <a:ext cx="642909" cy="482182"/>
          </a:xfrm>
          <a:prstGeom prst="rect">
            <a:avLst/>
          </a:prstGeom>
          <a:noFill/>
        </p:spPr>
      </p:pic>
      <p:sp>
        <p:nvSpPr>
          <p:cNvPr id="19460" name="AutoShape 4" descr="https://i2.wp.com/thumbs.dreamstime.com/z/anti-virus-138655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 r="6735"/>
          <a:stretch>
            <a:fillRect/>
          </a:stretch>
        </p:blipFill>
        <p:spPr bwMode="auto">
          <a:xfrm>
            <a:off x="357158" y="428604"/>
            <a:ext cx="968859" cy="10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 descr="http://computerologia.ru/wp-content/uploads/2017/03/2489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6375818"/>
            <a:ext cx="642909" cy="4821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AutoShape 5" descr="https://arhivurokov.ru/multiurok/html/2016/12/26/s_5861447d95584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3" name="AutoShape 7" descr="https://arhivurokov.ru/multiurok/html/2016/12/26/s_5861447d95584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5" name="AutoShape 9" descr="https://arhivurokov.ru/multiurok/html/2016/12/26/s_5861447d95584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4357686" y="214290"/>
            <a:ext cx="4786314" cy="2786082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43406" y="571480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Убеждение лучше строгости. </a:t>
            </a:r>
          </a:p>
          <a:p>
            <a:pPr indent="45720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случае необходимости можно </a:t>
            </a:r>
          </a:p>
          <a:p>
            <a:pPr indent="457200"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сказать так: </a:t>
            </a:r>
          </a:p>
          <a:p>
            <a:pPr indent="457200" algn="just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«Ты сейчас делаешь так, как я говорю, а вечером мы все обсудим – почему и зачем».</a:t>
            </a:r>
          </a:p>
          <a:p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4572000" y="3286124"/>
            <a:ext cx="4572000" cy="250033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«Попробуй-ка сделать это сам, а если не получится,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тебе с удовольствием помогу»,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один из вариантов мудрого отношения к дочери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сыну.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0" y="500042"/>
            <a:ext cx="4286248" cy="26432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1" y="857232"/>
            <a:ext cx="38576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Слишком много строгости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должен делать то,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тебе сказали,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 я в доме главная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142844" y="3429000"/>
            <a:ext cx="4286280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надо баловать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«Пожалуй, я сделаю это сама. Моему ребенку это не  по силам».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4429124" y="428604"/>
            <a:ext cx="4500594" cy="235745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 ребенку, прежде всего, родителем, опорой.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500562" y="3000372"/>
            <a:ext cx="4500594" cy="2500330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самом деле любовь, ласка совместные игры и проведенный вместе досуг для ребенка намного важнее содержание вашего кошелька.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500042"/>
            <a:ext cx="421484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Навязанная роль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«Мой ребенок - мой лучший друг».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214282" y="3214686"/>
            <a:ext cx="421484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«Больше денег - лучше воспитание»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429124" y="428604"/>
            <a:ext cx="4572032" cy="2214578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Заполняя день  ребенка нужными и полезными занятиями, не забывайте оставить ему немного времени и для личных дел.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357686" y="2786058"/>
            <a:ext cx="4786314" cy="2428892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помните, желание приласкаться должно все-таки, в большинстве случаев, исходить от самого ребенка. Не навязывайте детям свою любовь активно – это может оттолкнуть их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42844" y="500042"/>
            <a:ext cx="421484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Наполеоновские планы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«Мой ребенок будет заниматься музыкой (теннисом, живописью), я не позволю упустить свой шанс»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42844" y="3000372"/>
            <a:ext cx="421484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Слишком мало ласки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«Поцелуй и всякие там нежности не так уж и важны для ребенка»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4286248" y="357166"/>
            <a:ext cx="4714908" cy="2571768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должны показывать ребенку, что их радуют его хорошие поступки и расстраивают плохие. Это создает у детей сознание в непоколебимости жизненных ценностей.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643438" y="3071810"/>
            <a:ext cx="4214842" cy="235745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если ваш день расписан по минутам, найдите вечером полчаса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(качество важнее количества)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общения с ребенком. Ему это необходимо.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0" y="500042"/>
            <a:ext cx="421484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Ваше настроение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«Можно или нет? Это зависит от настроения».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14282" y="3286124"/>
            <a:ext cx="4214842" cy="23574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Слишком мало времени для воспитания ребенка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 сожалению, у меня совершенно нет времени для тебя».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829312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к ребенку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68" y="1071546"/>
            <a:ext cx="5357850" cy="3143272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 потом надо всегда помнить, как мне кажется, что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– человек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 в общеизвестном смысле, а в том смысле, что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 надо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уважать, неважно, какого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Да, ты взрослый, ты опытней, но ты не умнее! Я знаю пятилетних детей, которые много умней 50-летних людей. Ум – это не функция возраста. Опыт – да, а ум – нет».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14818"/>
            <a:ext cx="80724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«Наверное, об этом надо думать. Надо думать – а для чего у меня ребенок вообще? И в какой степени это самостоятельная личность, со своим мозгом, со своими взглядами. Да, я хочу, чтобы он чистил зубы по утрам. Наверное, надо объяснить, почему, чтоб он понимал. Что если не будешь чистить зубы, они выпадут, и как ты будешь есть свои любимые конфеты без зубов. Только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по-товарищески,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не то что я главный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ты кто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infovoronezh.ru/images/News/1334152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7"/>
            <a:ext cx="2370729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Позиции в общении: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Родитель, Взрослый и Ребенок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(концепция Э. Берна)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85000" lnSpcReduction="10000"/>
          </a:bodyPr>
          <a:lstStyle/>
          <a:p>
            <a:pPr mar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Позиция Взрослого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способствует проявлению взрослой позиции у другого человека</a:t>
            </a:r>
          </a:p>
          <a:p>
            <a:pPr marL="0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Позиция Родителя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задает у другого позицию ребенка и наоборот</a:t>
            </a:r>
          </a:p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Пребывание родителя в эго-состоянии Взрослого дает ребенку возможность почувствовать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психологическое равенство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матерью или отцом, способствует усвоению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 логики и здравого смысла</a:t>
            </a:r>
          </a:p>
          <a:p>
            <a:endParaRPr lang="ru-RU" dirty="0"/>
          </a:p>
        </p:txBody>
      </p:sp>
      <p:pic>
        <p:nvPicPr>
          <p:cNvPr id="9218" name="Picture 2" descr="https://ourmind.ru/wp-content/uploads/2016/06/emotional-abuse-i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803081" cy="186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500034" y="357166"/>
            <a:ext cx="5214974" cy="25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Детско-родительские отношения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428992" y="3500438"/>
            <a:ext cx="5214974" cy="271464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Родительско-детские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отношения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2571744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1257296"/>
          </a:xfrm>
        </p:spPr>
        <p:txBody>
          <a:bodyPr/>
          <a:lstStyle/>
          <a:p>
            <a:pPr marL="0" indent="342900" algn="just"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«Читать надо детям хорошие книжки – вот что надо делать». </a:t>
            </a:r>
          </a:p>
          <a:p>
            <a:endParaRPr lang="ru-RU" dirty="0"/>
          </a:p>
        </p:txBody>
      </p:sp>
      <p:pic>
        <p:nvPicPr>
          <p:cNvPr id="4" name="Picture 2" descr="http://pozneronline.ru/wp-content/uploads/2015/12/psi5.jpg"/>
          <p:cNvPicPr>
            <a:picLocks noChangeAspect="1" noChangeArrowheads="1"/>
          </p:cNvPicPr>
          <p:nvPr/>
        </p:nvPicPr>
        <p:blipFill>
          <a:blip r:embed="rId3" cstate="print"/>
          <a:srcRect l="17046" r="22727"/>
          <a:stretch>
            <a:fillRect/>
          </a:stretch>
        </p:blipFill>
        <p:spPr bwMode="auto">
          <a:xfrm>
            <a:off x="285720" y="1571612"/>
            <a:ext cx="3442010" cy="28574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1214422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Познер: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«Скажите, вам мама и папа </a:t>
            </a:r>
          </a:p>
          <a:p>
            <a:pPr indent="45720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читали на ночь книжки? Нет? Мне жаль вас»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928802"/>
            <a:ext cx="52863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Никакое телевидение, никакой Интернет, никакие компьютерные игры не восполнят этого пробела. Знаете почему? Да потому, что они лишают вас воображения. Они не дадут вам возможности сочинить «своего»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д’Артаньяна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Тома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Сойера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или Конька-Горбунка, они покажут их вам во всех деталях, раз и навсегда покончив с вашими придумками.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итоге они отучат вас не только читать, но и писать, они лишат вас ощущения красоты языка, представления о стиле и знаках препинания. Знаете, когда мне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читали на ночь в последний раз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 Когда я болел ангиной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восемнадцать лет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и папа читал мне «Тараса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Бульбу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indent="45720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 книги Владимира Познера «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Прощание с иллюзиями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p-club.ru/resources/image/82718"/>
          <p:cNvPicPr>
            <a:picLocks noChangeAspect="1" noChangeArrowheads="1"/>
          </p:cNvPicPr>
          <p:nvPr/>
        </p:nvPicPr>
        <p:blipFill>
          <a:blip r:embed="rId5" cstate="print"/>
          <a:srcRect l="2819" t="7775" r="4137" b="6697"/>
          <a:stretch>
            <a:fillRect/>
          </a:stretch>
        </p:blipFill>
        <p:spPr bwMode="auto">
          <a:xfrm>
            <a:off x="571472" y="4786322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лако 7"/>
          <p:cNvSpPr/>
          <p:nvPr/>
        </p:nvSpPr>
        <p:spPr>
          <a:xfrm>
            <a:off x="500034" y="357166"/>
            <a:ext cx="5214974" cy="25717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Детско-родительские отношения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428992" y="3500438"/>
            <a:ext cx="5214974" cy="2714644"/>
          </a:xfrm>
          <a:prstGeom prst="cloud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Родительско-детские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отношения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3556" y="2571744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Родительство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7" y="1142984"/>
          <a:ext cx="8258204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http://tochka-rosta-stavropol.ru/wp-content/uploads/2016/03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736"/>
            <a:ext cx="2266950" cy="12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Помощь, которую могут оказать родители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786874" cy="571504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оставлять ребенка без поддержки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Если отношения не складываются, то обратиться к родственникам, друзьям, людям, которые являются для ребенка значимыми, на мнение которых он ориентируется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Расширить круг интересов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Загружать альтернативными видами деятельности, устраивать походы, привлечь к этому семьи его друзей.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Пересмотреть отношения в семье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подросток должен иметь обязанности и нести за них ответственность. В то же время важно предоставление свободы.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Эмоциональное принятие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Важно позаботиться об эмоционально позитивном климате, в общении желательно, чтобы приветствовался юмор.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Помочь подростку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раскрыть свои способности и таланты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поднимет его авторитет среди сверстников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Научить подростка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критически относиться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получаемой извне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Важно подсказать, научить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противостоять давлению компании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Научите подростка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отдыхать и расслабляться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Обратитесь к специалистам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дадут рекомендации, исходя из проблем, особенностей конкретного ребенка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397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 о  службах  помощи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715436" cy="6215082"/>
          </a:xfrm>
        </p:spPr>
        <p:txBody>
          <a:bodyPr>
            <a:normAutofit fontScale="47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Детский телефон доверия с единым общероссийским номером 8-800-2000-122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Уполномоченный по правам ребенка в Вологодской области Службы по правам ребенка Правительства области:  Телефон: (8172) 23-00-30 доб.7731, 7735 Факс: (8172) 23-00-30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БУ ВО «Областной центр психолого-педагогической,  медицинской и социальной помощи» г. Вологда, Поселковый пер., д. 3, (8172) 53-03-70 (регистратура)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Телефон социально-психологической поддержки «Перекресток»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(8172) 51-39-86 (понедельник-пятница, 12.00-16.00)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БУЗ ВО  «Вологодский областной центр охраны здоровья семьи и репродукции»:  г. Вологда, Пошехонское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., д.31, телефон регистратуры. 8(8172)71-70-50,71-70-68. Прием медицинских психологов.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Служба экстренной телефонной психологической помощи (г.Вологда):  </a:t>
            </a:r>
            <a:r>
              <a:rPr lang="ru-RU" sz="3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+7 (8172) 71-70-33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+7 (8172) 71-70-34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(17.00 – 7.00)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БУЗ ВО «Вологодская областная психиатрическая больница»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Амбулаторное детское отделение, прием детских психиатров и психологов: Понедельник-пятница, 8.00-19.00, суббота: 8.00-12.00- дежурный прием. Адрес: г. Вологда, ул.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Залинейная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  22 Е. Телефоны регистратуры – 21-86-45, 21-75-70.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region-news.info/www/news/2013/8/17116300773993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214950"/>
            <a:ext cx="1785414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967335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049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500043"/>
            <a:ext cx="4500594" cy="501719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хотела бы спросить про вашу маму. Какова была ваша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Каковы были ваши отношения?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меня это вопрос крайне животрепещущий. Очевидно, что она окружала вас любовью и заботой, но сейчас такие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и забота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не всегда благо в отношении детей. У меня тоже сын, и я очень хочу, чтобы он мне доверял и чтобы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отношения были гармоничными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чем секрет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 как женщине выстроить эти отношения, чтобы, с одной стороны,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передавливать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с другой –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отдаляться от своего ребенка».</a:t>
            </a:r>
            <a:endParaRPr lang="ru-RU" dirty="0"/>
          </a:p>
        </p:txBody>
      </p:sp>
      <p:pic>
        <p:nvPicPr>
          <p:cNvPr id="23554" name="Picture 2" descr="http://pozneronline.ru/wp-content/uploads/2015/07/pozner_oppozic_net-660x330.jpg"/>
          <p:cNvPicPr>
            <a:picLocks noChangeAspect="1" noChangeArrowheads="1"/>
          </p:cNvPicPr>
          <p:nvPr/>
        </p:nvPicPr>
        <p:blipFill>
          <a:blip r:embed="rId3" cstate="print"/>
          <a:srcRect l="19318" r="14772"/>
          <a:stretch>
            <a:fillRect/>
          </a:stretch>
        </p:blipFill>
        <p:spPr bwMode="auto">
          <a:xfrm>
            <a:off x="4714876" y="1428736"/>
            <a:ext cx="4143404" cy="314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4857760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Познер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661248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 секрет гармоничных отношений между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етьми и родителями?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родительской любви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5472122" cy="5054617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Владимир Познер: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«Первое, что я хочу сказать, – что я не женщина, и поэтому мне очень трудно в этом смысле давать советы. И вообще, я считаю, что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бывает ни лишней любви, ни лишней заботы, если это действительно любовь и забота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Иногда это совсем другое. Иногда это навязывание в форме: «Ну, я же люблю!» или «Это моя забота!». На самом деле любовь – вещь чрезвычайно деликатная, так же как и забота. Знаете, можно заботиться ничего не говоря, а можно все время говорить, как ты заботишься. И так далее. </a:t>
            </a:r>
          </a:p>
          <a:p>
            <a:pPr marL="0" indent="3429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Моя мама была в этом смысле человек уникальный – она никогда не говорила чего-нибудь такого. Я просто всегда чувствовал, будучи совсем мальчиком, совсем маленьким,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чувствовал, что она меня любит безоговорочно.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она меня любит.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это абсолютное знание, вне всяких сомнений, – для меня было очень важно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 я платил ей тем же всю жизнь». </a:t>
            </a:r>
          </a:p>
          <a:p>
            <a:endParaRPr lang="ru-RU" sz="1800" dirty="0"/>
          </a:p>
        </p:txBody>
      </p:sp>
      <p:pic>
        <p:nvPicPr>
          <p:cNvPr id="4" name="Picture 2" descr="&amp;Vcy;&amp;lcy;&amp;acy;&amp;dcy;&amp;icy;&amp;mcy;&amp;icy;&amp;rcy; &amp;Pcy;&amp;ocy;&amp;zcy;&amp;ncy;&amp;iecy;&amp;rcy; &amp;scy; &amp;mcy;&amp;acy;&amp;m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16"/>
            <a:ext cx="3041144" cy="2280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4857760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Познер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мама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Жеральдин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Лютен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t-ilimsk.su/media/blog/7486/5c5e4679-9bfc-4777-888c-d0c18308be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00202"/>
            <a:ext cx="9144000" cy="548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«… обнимать ребенка несколько раз в день, говоря, что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 объятия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совершенно необходимы каждому просто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выживания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хорошего самочувствия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не менее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восьми объятий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день! И, между прочим, не только ребенку, но и взрослому».</a:t>
            </a:r>
          </a:p>
          <a:p>
            <a:endParaRPr lang="ru-RU" dirty="0"/>
          </a:p>
        </p:txBody>
      </p:sp>
      <p:sp>
        <p:nvSpPr>
          <p:cNvPr id="18434" name="AutoShape 2" descr="VirginiaSatir.jpg"/>
          <p:cNvSpPr>
            <a:spLocks noChangeAspect="1" noChangeArrowheads="1"/>
          </p:cNvSpPr>
          <p:nvPr/>
        </p:nvSpPr>
        <p:spPr bwMode="auto">
          <a:xfrm>
            <a:off x="155575" y="-1538288"/>
            <a:ext cx="2543175" cy="3209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cs620823.vk.me/v620823098/ac7e/iM9JOX-n4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000396" cy="3736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643578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Вирджиния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Сатир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43050"/>
            <a:ext cx="4329114" cy="5072075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</a:pP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Отвечаю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Нет, не значит. Скрывать и тем более копить свои негативные чувства ни в коем случае нельзя. Их надо выражать, но выражать особым образом. И об этом мы будем много говорить позже. А пока обращаю ваше внимание на следующие </a:t>
            </a:r>
            <a:r>
              <a:rPr 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выражать свое недовольство отдельными действиями ребенка, но не ребенком в целом.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осуждать действия ребенка, но, не его чувства, какими нежелательными или непозволительными они ни были.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Недовольство действиями ребенка не должно быть систематическим, иначе оно перерастет в непринятия его.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uaua.info/uploads/cf/8d/88/cf8d88c7-1dd5-4735-b99d-3b554025f587_610x375_fit.jpg"/>
          <p:cNvPicPr>
            <a:picLocks noChangeAspect="1" noChangeArrowheads="1"/>
          </p:cNvPicPr>
          <p:nvPr/>
        </p:nvPicPr>
        <p:blipFill>
          <a:blip r:embed="rId3" cstate="print"/>
          <a:srcRect l="1230" r="10245"/>
          <a:stretch>
            <a:fillRect/>
          </a:stretch>
        </p:blipFill>
        <p:spPr bwMode="auto">
          <a:xfrm>
            <a:off x="285720" y="1928802"/>
            <a:ext cx="4114822" cy="2857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28604"/>
            <a:ext cx="5238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РОДИТЕЛИ СПРАШИВАЮТ:</a:t>
            </a:r>
          </a:p>
          <a:p>
            <a:pPr indent="3429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я принимаю ребенка, значит ли это,   </a:t>
            </a:r>
          </a:p>
          <a:p>
            <a:pPr indent="34290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не должна никогда на него сердиться?»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5143512"/>
            <a:ext cx="1918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Гиппенрейтер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Я-высказывание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9144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7682175" cy="434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4857760"/>
            <a:ext cx="4286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Большом театре представили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балет «Спящая красавица»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хореографа Жана-Кристофа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Майо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3794" name="AutoShape 2" descr="https://im7.kommersant.ru/Issues.photo/DAILY/2017/187/KMO_160957_00283_1_t218_193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im7.kommersant.ru/Issues.photo/DAILY/2017/187/KMO_160957_00283_1_t222_1939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 l="8699" r="42851"/>
          <a:stretch>
            <a:fillRect/>
          </a:stretch>
        </p:blipFill>
        <p:spPr bwMode="auto">
          <a:xfrm>
            <a:off x="6286512" y="2857496"/>
            <a:ext cx="2643174" cy="383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1661</Words>
  <Application>Microsoft Office PowerPoint</Application>
  <PresentationFormat>Экран (4:3)</PresentationFormat>
  <Paragraphs>161</Paragraphs>
  <Slides>25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О родительской любви</vt:lpstr>
      <vt:lpstr>Слайд 5</vt:lpstr>
      <vt:lpstr>Слайд 6</vt:lpstr>
      <vt:lpstr>Слайд 7</vt:lpstr>
      <vt:lpstr>Я-высказывание</vt:lpstr>
      <vt:lpstr>Слайд 9</vt:lpstr>
      <vt:lpstr>Правила бесконфликтной дисциплины</vt:lpstr>
      <vt:lpstr>Правила бесконфликтной дисциплины</vt:lpstr>
      <vt:lpstr>Родительские установки</vt:lpstr>
      <vt:lpstr>      10 родительских установок</vt:lpstr>
      <vt:lpstr>Слайд 14</vt:lpstr>
      <vt:lpstr>Слайд 15</vt:lpstr>
      <vt:lpstr>Слайд 16</vt:lpstr>
      <vt:lpstr>Слайд 17</vt:lpstr>
      <vt:lpstr>Уважение к ребенку</vt:lpstr>
      <vt:lpstr>Позиции в общении:  Родитель, Взрослый и Ребенок  (концепция Э. Берна) </vt:lpstr>
      <vt:lpstr>Слайд 20</vt:lpstr>
      <vt:lpstr>Слайд 21</vt:lpstr>
      <vt:lpstr>Родительство</vt:lpstr>
      <vt:lpstr>Помощь, которую могут оказать родители</vt:lpstr>
      <vt:lpstr>Информация  о  службах  помощи 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Детско-родительские отношения</dc:title>
  <dc:creator>Нина Малухина</dc:creator>
  <cp:lastModifiedBy>Нина Малухина</cp:lastModifiedBy>
  <cp:revision>184</cp:revision>
  <dcterms:created xsi:type="dcterms:W3CDTF">2017-10-02T16:24:06Z</dcterms:created>
  <dcterms:modified xsi:type="dcterms:W3CDTF">2017-10-10T04:01:46Z</dcterms:modified>
</cp:coreProperties>
</file>