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F0B86B-37AA-45A6-BBEA-18BBB3C84BE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D26017-C37C-4707-8252-C46D4BC6E4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Едрышова</a:t>
            </a:r>
            <a:r>
              <a:rPr lang="ru-RU" dirty="0" smtClean="0"/>
              <a:t> Наталья Вячеславовна, методист лаборатории развития общего образования АОУ ВО ДПО «ВИРО»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772816"/>
            <a:ext cx="7175351" cy="3152641"/>
          </a:xfrm>
        </p:spPr>
        <p:txBody>
          <a:bodyPr/>
          <a:lstStyle/>
          <a:p>
            <a:r>
              <a:rPr lang="ru-RU" dirty="0" smtClean="0"/>
              <a:t>Роль родителей в выборе профиля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8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820471" cy="6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9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" y="565448"/>
            <a:ext cx="8640959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8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-19178"/>
            <a:ext cx="9183357" cy="661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6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9324528" cy="52894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Элективные курсы – обязательные для посещения курсы по выбору,</a:t>
            </a:r>
          </a:p>
          <a:p>
            <a:pPr marL="45720" indent="0">
              <a:buNone/>
            </a:pPr>
            <a:r>
              <a:rPr lang="ru-RU" dirty="0" smtClean="0"/>
              <a:t>входящие в состав профиля обучения:</a:t>
            </a:r>
          </a:p>
          <a:p>
            <a:endParaRPr lang="ru-RU" dirty="0" smtClean="0"/>
          </a:p>
          <a:p>
            <a:r>
              <a:rPr lang="ru-RU" dirty="0" smtClean="0"/>
              <a:t>    Курсы, которые обеспечивают повышенный уровень изучения профильных предметов </a:t>
            </a:r>
          </a:p>
          <a:p>
            <a:endParaRPr lang="ru-RU" dirty="0" smtClean="0"/>
          </a:p>
          <a:p>
            <a:r>
              <a:rPr lang="ru-RU" dirty="0" smtClean="0"/>
              <a:t>    Курсы, которые обеспечивают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 и дают возможность изучать смежные учебные предметы </a:t>
            </a:r>
          </a:p>
          <a:p>
            <a:endParaRPr lang="ru-RU" dirty="0" smtClean="0"/>
          </a:p>
          <a:p>
            <a:r>
              <a:rPr lang="ru-RU" dirty="0" smtClean="0"/>
              <a:t>    Курсы, которые помогают подготовится к сдаче ЕГЭ по предмету который изучается на базовом уровне </a:t>
            </a:r>
          </a:p>
          <a:p>
            <a:endParaRPr lang="ru-RU" dirty="0" smtClean="0"/>
          </a:p>
          <a:p>
            <a:r>
              <a:rPr lang="ru-RU" dirty="0" smtClean="0"/>
              <a:t>    Курсы, выходящие за рамки традиционных школьных предметов, носящие </a:t>
            </a:r>
            <a:r>
              <a:rPr lang="ru-RU" dirty="0" err="1" smtClean="0"/>
              <a:t>надпредметный</a:t>
            </a:r>
            <a:r>
              <a:rPr lang="ru-RU" dirty="0" smtClean="0"/>
              <a:t> характер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Помогите правильно организовать распорядок дня школьника</a:t>
            </a:r>
          </a:p>
          <a:p>
            <a:r>
              <a:rPr lang="ru-RU" dirty="0" smtClean="0"/>
              <a:t>    Контролируйте время выполнения домашнего задания (не менее 3-х часов)</a:t>
            </a:r>
          </a:p>
          <a:p>
            <a:r>
              <a:rPr lang="ru-RU" dirty="0" smtClean="0"/>
              <a:t>    Ограничьте время посещения социальных сетей в Интернете</a:t>
            </a:r>
          </a:p>
          <a:p>
            <a:endParaRPr lang="ru-RU" dirty="0" smtClean="0"/>
          </a:p>
          <a:p>
            <a:r>
              <a:rPr lang="ru-RU" dirty="0" smtClean="0"/>
              <a:t>Создайте спокойную обстановку для выполнения учебных заданий</a:t>
            </a:r>
          </a:p>
          <a:p>
            <a:r>
              <a:rPr lang="ru-RU" dirty="0" smtClean="0"/>
              <a:t>    Учитывайте интересы и способности вашего ребенка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09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Помочь в выборе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Родители могут усилить значимость в получении качественного образования, сформировать стремления к продолжении обучения в ПОО</a:t>
            </a:r>
          </a:p>
          <a:p>
            <a:r>
              <a:rPr lang="ru-RU" dirty="0" smtClean="0"/>
              <a:t>Выбор профиля необходимо обсуждать не исходя из предполагаемого перечня сдаваемых предметов при поступлении в ВУЗ, а исходя из намерений в реализации профессиональных планов в конкретной сфере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42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Помочь в выборе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Изучить возможности ребенка (состояние здоровья, уровень работоспособности)</a:t>
            </a:r>
          </a:p>
          <a:p>
            <a:r>
              <a:rPr lang="ru-RU" dirty="0" smtClean="0"/>
              <a:t>Оценить способности ребенка посредством диагностических процедур и обсуждения результатов со специалистами</a:t>
            </a:r>
          </a:p>
          <a:p>
            <a:r>
              <a:rPr lang="ru-RU" dirty="0" smtClean="0"/>
              <a:t>Побудить к поиску доступной информации о возможности участия в олимпиадах, конкурсах в сфере, близкой интересам ребенка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335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 выборе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640960" cy="3474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Совместно с ребенком освоить алгоритм выбора</a:t>
            </a:r>
          </a:p>
          <a:p>
            <a:r>
              <a:rPr lang="ru-RU" dirty="0" smtClean="0"/>
              <a:t>Посетить Дни открытых дверей в предполагаемых учебных заведениях</a:t>
            </a:r>
          </a:p>
          <a:p>
            <a:r>
              <a:rPr lang="ru-RU" dirty="0" smtClean="0"/>
              <a:t>Найти доступные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подготовки к экзаменам и углубленного изучения предмета</a:t>
            </a:r>
          </a:p>
          <a:p>
            <a:r>
              <a:rPr lang="ru-RU" dirty="0" smtClean="0"/>
              <a:t>Предоставить возможность проявить себя в социальных практиках в близкой сфере интересов ребенка</a:t>
            </a:r>
          </a:p>
          <a:p>
            <a:r>
              <a:rPr lang="ru-RU" dirty="0" smtClean="0"/>
              <a:t>Предоставить возможность примерить на себя будущие профессии</a:t>
            </a:r>
          </a:p>
          <a:p>
            <a:r>
              <a:rPr lang="ru-RU" dirty="0" smtClean="0"/>
              <a:t>Познакомить со специалистами-профессионалами</a:t>
            </a:r>
          </a:p>
          <a:p>
            <a:r>
              <a:rPr lang="ru-RU" dirty="0" smtClean="0"/>
              <a:t>Обсудить альтернативные варианты поступления, возможные трудности и способы </a:t>
            </a:r>
            <a:r>
              <a:rPr lang="ru-RU" smtClean="0"/>
              <a:t>их преодоления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799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281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Роль родителей в выборе профиля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Помочь в выборе</vt:lpstr>
      <vt:lpstr>Помочь в выборе</vt:lpstr>
      <vt:lpstr>Помощь в выборе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viro8</dc:creator>
  <cp:lastModifiedBy>viro8</cp:lastModifiedBy>
  <cp:revision>5</cp:revision>
  <dcterms:created xsi:type="dcterms:W3CDTF">2017-09-26T12:23:34Z</dcterms:created>
  <dcterms:modified xsi:type="dcterms:W3CDTF">2017-09-26T13:17:45Z</dcterms:modified>
</cp:coreProperties>
</file>