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5" r:id="rId3"/>
    <p:sldId id="276" r:id="rId4"/>
    <p:sldId id="277" r:id="rId5"/>
    <p:sldId id="288" r:id="rId6"/>
    <p:sldId id="278" r:id="rId7"/>
    <p:sldId id="293" r:id="rId8"/>
    <p:sldId id="294" r:id="rId9"/>
    <p:sldId id="295" r:id="rId10"/>
    <p:sldId id="296" r:id="rId11"/>
    <p:sldId id="297" r:id="rId12"/>
    <p:sldId id="298" r:id="rId13"/>
    <p:sldId id="292" r:id="rId14"/>
    <p:sldId id="286" r:id="rId15"/>
    <p:sldId id="287" r:id="rId16"/>
    <p:sldId id="264" r:id="rId17"/>
    <p:sldId id="289" r:id="rId18"/>
    <p:sldId id="299" r:id="rId19"/>
    <p:sldId id="279" r:id="rId20"/>
    <p:sldId id="283" r:id="rId21"/>
    <p:sldId id="280" r:id="rId22"/>
    <p:sldId id="28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7" y="3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DB291F-E708-4B3C-875B-8F20962B2A9E}" type="doc">
      <dgm:prSet loTypeId="urn:microsoft.com/office/officeart/2005/8/layout/matrix1" loCatId="matrix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3C078B-053D-4CF6-AC79-76EB337F73FB}">
      <dgm:prSet phldrT="[Текст]"/>
      <dgm:spPr/>
      <dgm:t>
        <a:bodyPr/>
        <a:lstStyle/>
        <a:p>
          <a:r>
            <a:rPr lang="ru-RU" dirty="0" smtClean="0"/>
            <a:t>ИБЦ ОО</a:t>
          </a:r>
          <a:endParaRPr lang="ru-RU" dirty="0"/>
        </a:p>
      </dgm:t>
    </dgm:pt>
    <dgm:pt modelId="{2C4401C5-CB7B-4548-8F97-237DEE473473}" type="parTrans" cxnId="{F913FD8F-9051-449E-940E-837A45DAA629}">
      <dgm:prSet/>
      <dgm:spPr/>
      <dgm:t>
        <a:bodyPr/>
        <a:lstStyle/>
        <a:p>
          <a:endParaRPr lang="ru-RU"/>
        </a:p>
      </dgm:t>
    </dgm:pt>
    <dgm:pt modelId="{3831E714-B110-4202-8BF1-944DC47CE02F}" type="sibTrans" cxnId="{F913FD8F-9051-449E-940E-837A45DAA629}">
      <dgm:prSet/>
      <dgm:spPr/>
      <dgm:t>
        <a:bodyPr/>
        <a:lstStyle/>
        <a:p>
          <a:endParaRPr lang="ru-RU"/>
        </a:p>
      </dgm:t>
    </dgm:pt>
    <dgm:pt modelId="{1F9DFE32-D8DA-40CA-921D-DFF7DF5ABC44}">
      <dgm:prSet phldrT="[Текст]"/>
      <dgm:spPr/>
      <dgm:t>
        <a:bodyPr/>
        <a:lstStyle/>
        <a:p>
          <a:r>
            <a:rPr lang="ru-RU" dirty="0" smtClean="0"/>
            <a:t>Зона абонемента</a:t>
          </a:r>
          <a:endParaRPr lang="ru-RU" dirty="0"/>
        </a:p>
      </dgm:t>
    </dgm:pt>
    <dgm:pt modelId="{F7821DD0-1D20-4A53-A346-9C0F9D93B888}" type="parTrans" cxnId="{29FE00AB-6E5A-4D42-B128-66861BE20702}">
      <dgm:prSet/>
      <dgm:spPr/>
      <dgm:t>
        <a:bodyPr/>
        <a:lstStyle/>
        <a:p>
          <a:endParaRPr lang="ru-RU"/>
        </a:p>
      </dgm:t>
    </dgm:pt>
    <dgm:pt modelId="{3CE00C81-8377-44FE-AF64-9B7D0DFC791D}" type="sibTrans" cxnId="{29FE00AB-6E5A-4D42-B128-66861BE20702}">
      <dgm:prSet/>
      <dgm:spPr/>
      <dgm:t>
        <a:bodyPr/>
        <a:lstStyle/>
        <a:p>
          <a:endParaRPr lang="ru-RU"/>
        </a:p>
      </dgm:t>
    </dgm:pt>
    <dgm:pt modelId="{BB297009-F2FE-4FC0-B99E-E7043CCF0F17}">
      <dgm:prSet phldrT="[Текст]"/>
      <dgm:spPr/>
      <dgm:t>
        <a:bodyPr/>
        <a:lstStyle/>
        <a:p>
          <a:r>
            <a:rPr lang="ru-RU" dirty="0" smtClean="0"/>
            <a:t>Зона коллективной работы</a:t>
          </a:r>
          <a:endParaRPr lang="ru-RU" dirty="0"/>
        </a:p>
      </dgm:t>
    </dgm:pt>
    <dgm:pt modelId="{F935259C-C829-4D82-99D9-6487B5B612C3}" type="parTrans" cxnId="{C39F4BDD-3DE6-4AF9-9024-0BBC984FC1D4}">
      <dgm:prSet/>
      <dgm:spPr/>
      <dgm:t>
        <a:bodyPr/>
        <a:lstStyle/>
        <a:p>
          <a:endParaRPr lang="ru-RU"/>
        </a:p>
      </dgm:t>
    </dgm:pt>
    <dgm:pt modelId="{6AFBCB8A-B3BA-49F1-8EE8-1C935B29BCB7}" type="sibTrans" cxnId="{C39F4BDD-3DE6-4AF9-9024-0BBC984FC1D4}">
      <dgm:prSet/>
      <dgm:spPr/>
      <dgm:t>
        <a:bodyPr/>
        <a:lstStyle/>
        <a:p>
          <a:endParaRPr lang="ru-RU"/>
        </a:p>
      </dgm:t>
    </dgm:pt>
    <dgm:pt modelId="{EAA617DC-4A4B-44C2-956C-69D9BDD80D47}">
      <dgm:prSet phldrT="[Текст]"/>
      <dgm:spPr/>
      <dgm:t>
        <a:bodyPr/>
        <a:lstStyle/>
        <a:p>
          <a:r>
            <a:rPr lang="ru-RU" dirty="0" smtClean="0"/>
            <a:t>Презентационная зона</a:t>
          </a:r>
          <a:endParaRPr lang="ru-RU" dirty="0"/>
        </a:p>
      </dgm:t>
    </dgm:pt>
    <dgm:pt modelId="{6A7DF649-55AF-44A5-9FDE-E6BDD8B1F84C}" type="parTrans" cxnId="{F2DDEC81-CDE0-457D-9620-2C5E4C790D49}">
      <dgm:prSet/>
      <dgm:spPr/>
      <dgm:t>
        <a:bodyPr/>
        <a:lstStyle/>
        <a:p>
          <a:endParaRPr lang="ru-RU"/>
        </a:p>
      </dgm:t>
    </dgm:pt>
    <dgm:pt modelId="{DDCAC951-7D37-4570-8EBC-C689E8BE8EB4}" type="sibTrans" cxnId="{F2DDEC81-CDE0-457D-9620-2C5E4C790D49}">
      <dgm:prSet/>
      <dgm:spPr/>
      <dgm:t>
        <a:bodyPr/>
        <a:lstStyle/>
        <a:p>
          <a:endParaRPr lang="ru-RU"/>
        </a:p>
      </dgm:t>
    </dgm:pt>
    <dgm:pt modelId="{AF27DB4A-6651-45C0-805D-5BFCC215FEA2}">
      <dgm:prSet phldrT="[Текст]"/>
      <dgm:spPr/>
      <dgm:t>
        <a:bodyPr/>
        <a:lstStyle/>
        <a:p>
          <a:r>
            <a:rPr lang="ru-RU" dirty="0" smtClean="0"/>
            <a:t>Рекреационная зона</a:t>
          </a:r>
          <a:endParaRPr lang="ru-RU" dirty="0"/>
        </a:p>
      </dgm:t>
    </dgm:pt>
    <dgm:pt modelId="{DB1BD154-B583-41B2-9D1D-5BFF1F587218}" type="parTrans" cxnId="{DA9593F2-6B3B-41FA-BC00-686BF3869339}">
      <dgm:prSet/>
      <dgm:spPr/>
      <dgm:t>
        <a:bodyPr/>
        <a:lstStyle/>
        <a:p>
          <a:endParaRPr lang="ru-RU"/>
        </a:p>
      </dgm:t>
    </dgm:pt>
    <dgm:pt modelId="{50FD2E8E-B97B-4E01-95AC-9A9D964B4024}" type="sibTrans" cxnId="{DA9593F2-6B3B-41FA-BC00-686BF3869339}">
      <dgm:prSet/>
      <dgm:spPr/>
      <dgm:t>
        <a:bodyPr/>
        <a:lstStyle/>
        <a:p>
          <a:endParaRPr lang="ru-RU"/>
        </a:p>
      </dgm:t>
    </dgm:pt>
    <dgm:pt modelId="{1FB904A3-9FB8-4FB5-A151-92B95E6D7A58}" type="pres">
      <dgm:prSet presAssocID="{5BDB291F-E708-4B3C-875B-8F20962B2A9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EC577-162F-4605-BC54-6F904CE3375D}" type="pres">
      <dgm:prSet presAssocID="{5BDB291F-E708-4B3C-875B-8F20962B2A9E}" presName="matrix" presStyleCnt="0"/>
      <dgm:spPr/>
    </dgm:pt>
    <dgm:pt modelId="{DF6E3B7E-052E-4E33-82A2-71D54E25E69E}" type="pres">
      <dgm:prSet presAssocID="{5BDB291F-E708-4B3C-875B-8F20962B2A9E}" presName="tile1" presStyleLbl="node1" presStyleIdx="0" presStyleCnt="4"/>
      <dgm:spPr/>
      <dgm:t>
        <a:bodyPr/>
        <a:lstStyle/>
        <a:p>
          <a:endParaRPr lang="ru-RU"/>
        </a:p>
      </dgm:t>
    </dgm:pt>
    <dgm:pt modelId="{F9BB7CAC-BD6D-4733-A555-8BF44AB6E046}" type="pres">
      <dgm:prSet presAssocID="{5BDB291F-E708-4B3C-875B-8F20962B2A9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69263-EDB8-4196-BE1E-4B2838044D92}" type="pres">
      <dgm:prSet presAssocID="{5BDB291F-E708-4B3C-875B-8F20962B2A9E}" presName="tile2" presStyleLbl="node1" presStyleIdx="1" presStyleCnt="4"/>
      <dgm:spPr/>
      <dgm:t>
        <a:bodyPr/>
        <a:lstStyle/>
        <a:p>
          <a:endParaRPr lang="ru-RU"/>
        </a:p>
      </dgm:t>
    </dgm:pt>
    <dgm:pt modelId="{3125334A-C6A9-476B-B153-401FF0F4363F}" type="pres">
      <dgm:prSet presAssocID="{5BDB291F-E708-4B3C-875B-8F20962B2A9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4FADF-B940-41CC-992D-FAB1B3E49BC0}" type="pres">
      <dgm:prSet presAssocID="{5BDB291F-E708-4B3C-875B-8F20962B2A9E}" presName="tile3" presStyleLbl="node1" presStyleIdx="2" presStyleCnt="4"/>
      <dgm:spPr/>
      <dgm:t>
        <a:bodyPr/>
        <a:lstStyle/>
        <a:p>
          <a:endParaRPr lang="ru-RU"/>
        </a:p>
      </dgm:t>
    </dgm:pt>
    <dgm:pt modelId="{52FE6F97-8C54-42D1-92AD-1A6C8144AB47}" type="pres">
      <dgm:prSet presAssocID="{5BDB291F-E708-4B3C-875B-8F20962B2A9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D3E45-15BD-4DF4-A78A-53181D467E03}" type="pres">
      <dgm:prSet presAssocID="{5BDB291F-E708-4B3C-875B-8F20962B2A9E}" presName="tile4" presStyleLbl="node1" presStyleIdx="3" presStyleCnt="4"/>
      <dgm:spPr/>
      <dgm:t>
        <a:bodyPr/>
        <a:lstStyle/>
        <a:p>
          <a:endParaRPr lang="ru-RU"/>
        </a:p>
      </dgm:t>
    </dgm:pt>
    <dgm:pt modelId="{038253A7-050A-4B78-AE6B-1F2858B001D8}" type="pres">
      <dgm:prSet presAssocID="{5BDB291F-E708-4B3C-875B-8F20962B2A9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1BC89-E87F-430F-8F60-75376BC35271}" type="pres">
      <dgm:prSet presAssocID="{5BDB291F-E708-4B3C-875B-8F20962B2A9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F913FD8F-9051-449E-940E-837A45DAA629}" srcId="{5BDB291F-E708-4B3C-875B-8F20962B2A9E}" destId="{9C3C078B-053D-4CF6-AC79-76EB337F73FB}" srcOrd="0" destOrd="0" parTransId="{2C4401C5-CB7B-4548-8F97-237DEE473473}" sibTransId="{3831E714-B110-4202-8BF1-944DC47CE02F}"/>
    <dgm:cxn modelId="{B2721873-4D75-4277-AC76-633A481D2D5C}" type="presOf" srcId="{9C3C078B-053D-4CF6-AC79-76EB337F73FB}" destId="{1181BC89-E87F-430F-8F60-75376BC35271}" srcOrd="0" destOrd="0" presId="urn:microsoft.com/office/officeart/2005/8/layout/matrix1"/>
    <dgm:cxn modelId="{F639B931-D1DF-4954-A4EF-33909283145F}" type="presOf" srcId="{AF27DB4A-6651-45C0-805D-5BFCC215FEA2}" destId="{046D3E45-15BD-4DF4-A78A-53181D467E03}" srcOrd="0" destOrd="0" presId="urn:microsoft.com/office/officeart/2005/8/layout/matrix1"/>
    <dgm:cxn modelId="{BE98433D-9EE3-404A-9551-9DD1D3B3828D}" type="presOf" srcId="{EAA617DC-4A4B-44C2-956C-69D9BDD80D47}" destId="{2AD4FADF-B940-41CC-992D-FAB1B3E49BC0}" srcOrd="0" destOrd="0" presId="urn:microsoft.com/office/officeart/2005/8/layout/matrix1"/>
    <dgm:cxn modelId="{DA9593F2-6B3B-41FA-BC00-686BF3869339}" srcId="{9C3C078B-053D-4CF6-AC79-76EB337F73FB}" destId="{AF27DB4A-6651-45C0-805D-5BFCC215FEA2}" srcOrd="3" destOrd="0" parTransId="{DB1BD154-B583-41B2-9D1D-5BFF1F587218}" sibTransId="{50FD2E8E-B97B-4E01-95AC-9A9D964B4024}"/>
    <dgm:cxn modelId="{C39F4BDD-3DE6-4AF9-9024-0BBC984FC1D4}" srcId="{9C3C078B-053D-4CF6-AC79-76EB337F73FB}" destId="{BB297009-F2FE-4FC0-B99E-E7043CCF0F17}" srcOrd="1" destOrd="0" parTransId="{F935259C-C829-4D82-99D9-6487B5B612C3}" sibTransId="{6AFBCB8A-B3BA-49F1-8EE8-1C935B29BCB7}"/>
    <dgm:cxn modelId="{76A1E95C-2541-464A-AF76-928CA25364C4}" type="presOf" srcId="{BB297009-F2FE-4FC0-B99E-E7043CCF0F17}" destId="{F2669263-EDB8-4196-BE1E-4B2838044D92}" srcOrd="0" destOrd="0" presId="urn:microsoft.com/office/officeart/2005/8/layout/matrix1"/>
    <dgm:cxn modelId="{35F3D3E8-F1E6-4E5F-AF87-EAC7C6AAA1E5}" type="presOf" srcId="{BB297009-F2FE-4FC0-B99E-E7043CCF0F17}" destId="{3125334A-C6A9-476B-B153-401FF0F4363F}" srcOrd="1" destOrd="0" presId="urn:microsoft.com/office/officeart/2005/8/layout/matrix1"/>
    <dgm:cxn modelId="{F2DDEC81-CDE0-457D-9620-2C5E4C790D49}" srcId="{9C3C078B-053D-4CF6-AC79-76EB337F73FB}" destId="{EAA617DC-4A4B-44C2-956C-69D9BDD80D47}" srcOrd="2" destOrd="0" parTransId="{6A7DF649-55AF-44A5-9FDE-E6BDD8B1F84C}" sibTransId="{DDCAC951-7D37-4570-8EBC-C689E8BE8EB4}"/>
    <dgm:cxn modelId="{027D6E14-1A55-45E5-9D4A-0E0612BBE9EE}" type="presOf" srcId="{EAA617DC-4A4B-44C2-956C-69D9BDD80D47}" destId="{52FE6F97-8C54-42D1-92AD-1A6C8144AB47}" srcOrd="1" destOrd="0" presId="urn:microsoft.com/office/officeart/2005/8/layout/matrix1"/>
    <dgm:cxn modelId="{2E713F1C-2D94-4C9A-BAF3-92C875D21605}" type="presOf" srcId="{1F9DFE32-D8DA-40CA-921D-DFF7DF5ABC44}" destId="{F9BB7CAC-BD6D-4733-A555-8BF44AB6E046}" srcOrd="1" destOrd="0" presId="urn:microsoft.com/office/officeart/2005/8/layout/matrix1"/>
    <dgm:cxn modelId="{C242DE59-3F32-44B2-BAB3-38D6F8EB005B}" type="presOf" srcId="{5BDB291F-E708-4B3C-875B-8F20962B2A9E}" destId="{1FB904A3-9FB8-4FB5-A151-92B95E6D7A58}" srcOrd="0" destOrd="0" presId="urn:microsoft.com/office/officeart/2005/8/layout/matrix1"/>
    <dgm:cxn modelId="{72FF3954-6703-48BA-90F0-BA791B273115}" type="presOf" srcId="{1F9DFE32-D8DA-40CA-921D-DFF7DF5ABC44}" destId="{DF6E3B7E-052E-4E33-82A2-71D54E25E69E}" srcOrd="0" destOrd="0" presId="urn:microsoft.com/office/officeart/2005/8/layout/matrix1"/>
    <dgm:cxn modelId="{78E7AF27-F7F0-4F26-922E-EB9100EAAED6}" type="presOf" srcId="{AF27DB4A-6651-45C0-805D-5BFCC215FEA2}" destId="{038253A7-050A-4B78-AE6B-1F2858B001D8}" srcOrd="1" destOrd="0" presId="urn:microsoft.com/office/officeart/2005/8/layout/matrix1"/>
    <dgm:cxn modelId="{29FE00AB-6E5A-4D42-B128-66861BE20702}" srcId="{9C3C078B-053D-4CF6-AC79-76EB337F73FB}" destId="{1F9DFE32-D8DA-40CA-921D-DFF7DF5ABC44}" srcOrd="0" destOrd="0" parTransId="{F7821DD0-1D20-4A53-A346-9C0F9D93B888}" sibTransId="{3CE00C81-8377-44FE-AF64-9B7D0DFC791D}"/>
    <dgm:cxn modelId="{3DCFED4B-1091-4755-BCCC-8EE5C83510EC}" type="presParOf" srcId="{1FB904A3-9FB8-4FB5-A151-92B95E6D7A58}" destId="{5BFEC577-162F-4605-BC54-6F904CE3375D}" srcOrd="0" destOrd="0" presId="urn:microsoft.com/office/officeart/2005/8/layout/matrix1"/>
    <dgm:cxn modelId="{9ADA0D12-444E-4D03-A16C-C190D18D7B7F}" type="presParOf" srcId="{5BFEC577-162F-4605-BC54-6F904CE3375D}" destId="{DF6E3B7E-052E-4E33-82A2-71D54E25E69E}" srcOrd="0" destOrd="0" presId="urn:microsoft.com/office/officeart/2005/8/layout/matrix1"/>
    <dgm:cxn modelId="{E95BC613-910B-4801-A71E-DF1E73ED04CF}" type="presParOf" srcId="{5BFEC577-162F-4605-BC54-6F904CE3375D}" destId="{F9BB7CAC-BD6D-4733-A555-8BF44AB6E046}" srcOrd="1" destOrd="0" presId="urn:microsoft.com/office/officeart/2005/8/layout/matrix1"/>
    <dgm:cxn modelId="{5465C15D-7F6C-40BC-B96A-FEA6DE5C9C67}" type="presParOf" srcId="{5BFEC577-162F-4605-BC54-6F904CE3375D}" destId="{F2669263-EDB8-4196-BE1E-4B2838044D92}" srcOrd="2" destOrd="0" presId="urn:microsoft.com/office/officeart/2005/8/layout/matrix1"/>
    <dgm:cxn modelId="{12953E5D-DA1A-4B0B-A70C-F27B815996C6}" type="presParOf" srcId="{5BFEC577-162F-4605-BC54-6F904CE3375D}" destId="{3125334A-C6A9-476B-B153-401FF0F4363F}" srcOrd="3" destOrd="0" presId="urn:microsoft.com/office/officeart/2005/8/layout/matrix1"/>
    <dgm:cxn modelId="{97895C49-66EA-4448-9237-368F847616D8}" type="presParOf" srcId="{5BFEC577-162F-4605-BC54-6F904CE3375D}" destId="{2AD4FADF-B940-41CC-992D-FAB1B3E49BC0}" srcOrd="4" destOrd="0" presId="urn:microsoft.com/office/officeart/2005/8/layout/matrix1"/>
    <dgm:cxn modelId="{9353622F-EDD7-4DC5-9255-8287D0020428}" type="presParOf" srcId="{5BFEC577-162F-4605-BC54-6F904CE3375D}" destId="{52FE6F97-8C54-42D1-92AD-1A6C8144AB47}" srcOrd="5" destOrd="0" presId="urn:microsoft.com/office/officeart/2005/8/layout/matrix1"/>
    <dgm:cxn modelId="{0EFA832A-0D6C-4DB0-B6BA-C444B11AE429}" type="presParOf" srcId="{5BFEC577-162F-4605-BC54-6F904CE3375D}" destId="{046D3E45-15BD-4DF4-A78A-53181D467E03}" srcOrd="6" destOrd="0" presId="urn:microsoft.com/office/officeart/2005/8/layout/matrix1"/>
    <dgm:cxn modelId="{A637254E-ED31-4488-8C85-A46F3FA4088B}" type="presParOf" srcId="{5BFEC577-162F-4605-BC54-6F904CE3375D}" destId="{038253A7-050A-4B78-AE6B-1F2858B001D8}" srcOrd="7" destOrd="0" presId="urn:microsoft.com/office/officeart/2005/8/layout/matrix1"/>
    <dgm:cxn modelId="{4255FB26-57AF-49FB-923D-80CDCADD0B8E}" type="presParOf" srcId="{1FB904A3-9FB8-4FB5-A151-92B95E6D7A58}" destId="{1181BC89-E87F-430F-8F60-75376BC3527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1A456C-9B06-4C7A-8B61-C522DA8683D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846B582-C474-4EC4-BD9B-DBCFBE00ABF3}">
      <dgm:prSet phldrT="[Текст]"/>
      <dgm:spPr/>
      <dgm:t>
        <a:bodyPr/>
        <a:lstStyle/>
        <a:p>
          <a:r>
            <a:rPr lang="ru-RU" dirty="0" smtClean="0"/>
            <a:t>Интерес к учебе</a:t>
          </a:r>
          <a:endParaRPr lang="ru-RU" dirty="0"/>
        </a:p>
      </dgm:t>
    </dgm:pt>
    <dgm:pt modelId="{C7157DE0-3272-43F7-AF81-7E404885A549}" type="parTrans" cxnId="{AD3F6FAB-16E0-4EA3-8A23-69C51A9C0F04}">
      <dgm:prSet/>
      <dgm:spPr/>
      <dgm:t>
        <a:bodyPr/>
        <a:lstStyle/>
        <a:p>
          <a:endParaRPr lang="ru-RU"/>
        </a:p>
      </dgm:t>
    </dgm:pt>
    <dgm:pt modelId="{46DDDAD9-2C4F-440C-BD30-3857BFCDFF13}" type="sibTrans" cxnId="{AD3F6FAB-16E0-4EA3-8A23-69C51A9C0F04}">
      <dgm:prSet/>
      <dgm:spPr/>
      <dgm:t>
        <a:bodyPr/>
        <a:lstStyle/>
        <a:p>
          <a:endParaRPr lang="ru-RU"/>
        </a:p>
      </dgm:t>
    </dgm:pt>
    <dgm:pt modelId="{EFE57E58-52A0-4BF2-9EFA-DF2C7602B1BC}">
      <dgm:prSet phldrT="[Текст]"/>
      <dgm:spPr/>
      <dgm:t>
        <a:bodyPr/>
        <a:lstStyle/>
        <a:p>
          <a:r>
            <a:rPr lang="ru-RU" dirty="0" smtClean="0"/>
            <a:t>Успеваемость </a:t>
          </a:r>
          <a:endParaRPr lang="ru-RU" dirty="0"/>
        </a:p>
      </dgm:t>
    </dgm:pt>
    <dgm:pt modelId="{9D7FEB9D-A423-4A61-BD56-D265AF095338}" type="parTrans" cxnId="{D9AC3DF1-A1B0-4EBD-B6A5-186D27457508}">
      <dgm:prSet/>
      <dgm:spPr/>
      <dgm:t>
        <a:bodyPr/>
        <a:lstStyle/>
        <a:p>
          <a:endParaRPr lang="ru-RU"/>
        </a:p>
      </dgm:t>
    </dgm:pt>
    <dgm:pt modelId="{5960F06D-1BE7-417E-8A5B-6E51F2BC67B7}" type="sibTrans" cxnId="{D9AC3DF1-A1B0-4EBD-B6A5-186D27457508}">
      <dgm:prSet/>
      <dgm:spPr/>
      <dgm:t>
        <a:bodyPr/>
        <a:lstStyle/>
        <a:p>
          <a:endParaRPr lang="ru-RU"/>
        </a:p>
      </dgm:t>
    </dgm:pt>
    <dgm:pt modelId="{32B072CD-94AC-4D6C-BAD6-BE0D61361BA6}">
      <dgm:prSet phldrT="[Текст]"/>
      <dgm:spPr/>
      <dgm:t>
        <a:bodyPr/>
        <a:lstStyle/>
        <a:p>
          <a:r>
            <a:rPr lang="ru-RU" dirty="0" smtClean="0"/>
            <a:t>Самореализация, конкурсы, олимпиады, проекты</a:t>
          </a:r>
          <a:endParaRPr lang="ru-RU" dirty="0"/>
        </a:p>
      </dgm:t>
    </dgm:pt>
    <dgm:pt modelId="{1F335BCE-8E39-45D6-8489-3E0AC741949D}" type="parTrans" cxnId="{3DB7BC69-5E96-4494-B51E-25556EDAFA1C}">
      <dgm:prSet/>
      <dgm:spPr/>
      <dgm:t>
        <a:bodyPr/>
        <a:lstStyle/>
        <a:p>
          <a:endParaRPr lang="ru-RU"/>
        </a:p>
      </dgm:t>
    </dgm:pt>
    <dgm:pt modelId="{A8EF05CE-760C-4AB6-8205-F7C8A05CF5FA}" type="sibTrans" cxnId="{3DB7BC69-5E96-4494-B51E-25556EDAFA1C}">
      <dgm:prSet/>
      <dgm:spPr/>
      <dgm:t>
        <a:bodyPr/>
        <a:lstStyle/>
        <a:p>
          <a:endParaRPr lang="ru-RU"/>
        </a:p>
      </dgm:t>
    </dgm:pt>
    <dgm:pt modelId="{26142B2E-7FFF-47A3-9773-2F46A4E91563}" type="pres">
      <dgm:prSet presAssocID="{621A456C-9B06-4C7A-8B61-C522DA8683D9}" presName="CompostProcess" presStyleCnt="0">
        <dgm:presLayoutVars>
          <dgm:dir/>
          <dgm:resizeHandles val="exact"/>
        </dgm:presLayoutVars>
      </dgm:prSet>
      <dgm:spPr/>
    </dgm:pt>
    <dgm:pt modelId="{95832959-5FA6-473A-8DAA-E87B3452BC6B}" type="pres">
      <dgm:prSet presAssocID="{621A456C-9B06-4C7A-8B61-C522DA8683D9}" presName="arrow" presStyleLbl="bgShp" presStyleIdx="0" presStyleCnt="1"/>
      <dgm:spPr/>
    </dgm:pt>
    <dgm:pt modelId="{8DE55C38-B0D2-460A-B9D6-2BCDA3CA2971}" type="pres">
      <dgm:prSet presAssocID="{621A456C-9B06-4C7A-8B61-C522DA8683D9}" presName="linearProcess" presStyleCnt="0"/>
      <dgm:spPr/>
    </dgm:pt>
    <dgm:pt modelId="{98F058C4-2E3B-45D2-9809-40A405AC769C}" type="pres">
      <dgm:prSet presAssocID="{9846B582-C474-4EC4-BD9B-DBCFBE00ABF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D9A9F-961C-40CB-831A-C3372C56522C}" type="pres">
      <dgm:prSet presAssocID="{46DDDAD9-2C4F-440C-BD30-3857BFCDFF13}" presName="sibTrans" presStyleCnt="0"/>
      <dgm:spPr/>
    </dgm:pt>
    <dgm:pt modelId="{68E122DA-BFC3-4767-B75C-DD836409FF75}" type="pres">
      <dgm:prSet presAssocID="{EFE57E58-52A0-4BF2-9EFA-DF2C7602B1B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6417F-AD14-442C-96D7-66DA3B98F061}" type="pres">
      <dgm:prSet presAssocID="{5960F06D-1BE7-417E-8A5B-6E51F2BC67B7}" presName="sibTrans" presStyleCnt="0"/>
      <dgm:spPr/>
    </dgm:pt>
    <dgm:pt modelId="{3C9D42F1-5D40-4E72-AE9A-E7EFED464384}" type="pres">
      <dgm:prSet presAssocID="{32B072CD-94AC-4D6C-BAD6-BE0D61361BA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C3F423-B0EB-4D6B-9583-6B89FCE493CF}" type="presOf" srcId="{32B072CD-94AC-4D6C-BAD6-BE0D61361BA6}" destId="{3C9D42F1-5D40-4E72-AE9A-E7EFED464384}" srcOrd="0" destOrd="0" presId="urn:microsoft.com/office/officeart/2005/8/layout/hProcess9"/>
    <dgm:cxn modelId="{3DB7BC69-5E96-4494-B51E-25556EDAFA1C}" srcId="{621A456C-9B06-4C7A-8B61-C522DA8683D9}" destId="{32B072CD-94AC-4D6C-BAD6-BE0D61361BA6}" srcOrd="2" destOrd="0" parTransId="{1F335BCE-8E39-45D6-8489-3E0AC741949D}" sibTransId="{A8EF05CE-760C-4AB6-8205-F7C8A05CF5FA}"/>
    <dgm:cxn modelId="{E0D45361-823B-4AAB-BA12-D6FBF38104D9}" type="presOf" srcId="{621A456C-9B06-4C7A-8B61-C522DA8683D9}" destId="{26142B2E-7FFF-47A3-9773-2F46A4E91563}" srcOrd="0" destOrd="0" presId="urn:microsoft.com/office/officeart/2005/8/layout/hProcess9"/>
    <dgm:cxn modelId="{AD3F6FAB-16E0-4EA3-8A23-69C51A9C0F04}" srcId="{621A456C-9B06-4C7A-8B61-C522DA8683D9}" destId="{9846B582-C474-4EC4-BD9B-DBCFBE00ABF3}" srcOrd="0" destOrd="0" parTransId="{C7157DE0-3272-43F7-AF81-7E404885A549}" sibTransId="{46DDDAD9-2C4F-440C-BD30-3857BFCDFF13}"/>
    <dgm:cxn modelId="{E62CFB79-E932-4E35-A056-A1D9F95D279D}" type="presOf" srcId="{9846B582-C474-4EC4-BD9B-DBCFBE00ABF3}" destId="{98F058C4-2E3B-45D2-9809-40A405AC769C}" srcOrd="0" destOrd="0" presId="urn:microsoft.com/office/officeart/2005/8/layout/hProcess9"/>
    <dgm:cxn modelId="{D9AC3DF1-A1B0-4EBD-B6A5-186D27457508}" srcId="{621A456C-9B06-4C7A-8B61-C522DA8683D9}" destId="{EFE57E58-52A0-4BF2-9EFA-DF2C7602B1BC}" srcOrd="1" destOrd="0" parTransId="{9D7FEB9D-A423-4A61-BD56-D265AF095338}" sibTransId="{5960F06D-1BE7-417E-8A5B-6E51F2BC67B7}"/>
    <dgm:cxn modelId="{E4CCDCC0-5113-4090-832D-47FC192D7AF5}" type="presOf" srcId="{EFE57E58-52A0-4BF2-9EFA-DF2C7602B1BC}" destId="{68E122DA-BFC3-4767-B75C-DD836409FF75}" srcOrd="0" destOrd="0" presId="urn:microsoft.com/office/officeart/2005/8/layout/hProcess9"/>
    <dgm:cxn modelId="{387E6429-D0D8-4FBA-A8FE-8E9DB88CF60C}" type="presParOf" srcId="{26142B2E-7FFF-47A3-9773-2F46A4E91563}" destId="{95832959-5FA6-473A-8DAA-E87B3452BC6B}" srcOrd="0" destOrd="0" presId="urn:microsoft.com/office/officeart/2005/8/layout/hProcess9"/>
    <dgm:cxn modelId="{0CE682B8-6E22-4457-BE38-DB6E9EACFEC0}" type="presParOf" srcId="{26142B2E-7FFF-47A3-9773-2F46A4E91563}" destId="{8DE55C38-B0D2-460A-B9D6-2BCDA3CA2971}" srcOrd="1" destOrd="0" presId="urn:microsoft.com/office/officeart/2005/8/layout/hProcess9"/>
    <dgm:cxn modelId="{8A9A7017-CD07-401C-B807-6C375CC39C4C}" type="presParOf" srcId="{8DE55C38-B0D2-460A-B9D6-2BCDA3CA2971}" destId="{98F058C4-2E3B-45D2-9809-40A405AC769C}" srcOrd="0" destOrd="0" presId="urn:microsoft.com/office/officeart/2005/8/layout/hProcess9"/>
    <dgm:cxn modelId="{6E2E9348-0675-4A11-8464-95FDFA3669D6}" type="presParOf" srcId="{8DE55C38-B0D2-460A-B9D6-2BCDA3CA2971}" destId="{35BD9A9F-961C-40CB-831A-C3372C56522C}" srcOrd="1" destOrd="0" presId="urn:microsoft.com/office/officeart/2005/8/layout/hProcess9"/>
    <dgm:cxn modelId="{2D70743F-0CB3-4EB1-907D-50A5EAF71BD9}" type="presParOf" srcId="{8DE55C38-B0D2-460A-B9D6-2BCDA3CA2971}" destId="{68E122DA-BFC3-4767-B75C-DD836409FF75}" srcOrd="2" destOrd="0" presId="urn:microsoft.com/office/officeart/2005/8/layout/hProcess9"/>
    <dgm:cxn modelId="{29BB931B-A692-4116-BE7A-11B79FB8BE35}" type="presParOf" srcId="{8DE55C38-B0D2-460A-B9D6-2BCDA3CA2971}" destId="{C3A6417F-AD14-442C-96D7-66DA3B98F061}" srcOrd="3" destOrd="0" presId="urn:microsoft.com/office/officeart/2005/8/layout/hProcess9"/>
    <dgm:cxn modelId="{450740FA-E24F-4931-A803-EB069D753A3C}" type="presParOf" srcId="{8DE55C38-B0D2-460A-B9D6-2BCDA3CA2971}" destId="{3C9D42F1-5D40-4E72-AE9A-E7EFED46438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B51B19-BD94-4962-80AD-2F08732C726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DAF8EB-BE01-46B3-9A54-641B87EAE4F8}">
      <dgm:prSet phldrT="[Текст]"/>
      <dgm:spPr/>
      <dgm:t>
        <a:bodyPr/>
        <a:lstStyle/>
        <a:p>
          <a:pPr algn="ctr"/>
          <a:r>
            <a:rPr lang="ru-RU"/>
            <a:t>РИМБЦ</a:t>
          </a:r>
        </a:p>
      </dgm:t>
    </dgm:pt>
    <dgm:pt modelId="{E4CD3D63-3988-4C11-B911-117D2C06783D}" type="parTrans" cxnId="{88A6ABFE-9ED2-4B0B-AC07-6456A8570E08}">
      <dgm:prSet/>
      <dgm:spPr/>
      <dgm:t>
        <a:bodyPr/>
        <a:lstStyle/>
        <a:p>
          <a:pPr algn="ctr"/>
          <a:endParaRPr lang="ru-RU"/>
        </a:p>
      </dgm:t>
    </dgm:pt>
    <dgm:pt modelId="{148D56A1-59A3-40EF-AD69-5480C2EEC5BE}" type="sibTrans" cxnId="{88A6ABFE-9ED2-4B0B-AC07-6456A8570E08}">
      <dgm:prSet/>
      <dgm:spPr/>
      <dgm:t>
        <a:bodyPr/>
        <a:lstStyle/>
        <a:p>
          <a:pPr algn="ctr"/>
          <a:endParaRPr lang="ru-RU"/>
        </a:p>
      </dgm:t>
    </dgm:pt>
    <dgm:pt modelId="{F91B42BA-1348-4596-AD73-9D195A01235C}">
      <dgm:prSet phldrT="[Текст]"/>
      <dgm:spPr/>
      <dgm:t>
        <a:bodyPr/>
        <a:lstStyle/>
        <a:p>
          <a:pPr algn="ctr"/>
          <a:r>
            <a:rPr lang="ru-RU"/>
            <a:t>Базовый ИБЦ</a:t>
          </a:r>
        </a:p>
      </dgm:t>
    </dgm:pt>
    <dgm:pt modelId="{4501B737-0D0F-4092-91E2-16F785A52D0C}" type="parTrans" cxnId="{C496AB4C-81CE-4EAB-AE30-ACB26EFBBA88}">
      <dgm:prSet/>
      <dgm:spPr/>
      <dgm:t>
        <a:bodyPr/>
        <a:lstStyle/>
        <a:p>
          <a:pPr algn="ctr"/>
          <a:endParaRPr lang="ru-RU"/>
        </a:p>
      </dgm:t>
    </dgm:pt>
    <dgm:pt modelId="{24FD8554-AB76-4B3E-8741-CC59A77F1591}" type="sibTrans" cxnId="{C496AB4C-81CE-4EAB-AE30-ACB26EFBBA88}">
      <dgm:prSet/>
      <dgm:spPr/>
      <dgm:t>
        <a:bodyPr/>
        <a:lstStyle/>
        <a:p>
          <a:pPr algn="ctr"/>
          <a:endParaRPr lang="ru-RU"/>
        </a:p>
      </dgm:t>
    </dgm:pt>
    <dgm:pt modelId="{F7BFDBD4-279E-4BD8-AEBB-AF2D42CB8677}">
      <dgm:prSet phldrT="[Текст]"/>
      <dgm:spPr/>
      <dgm:t>
        <a:bodyPr/>
        <a:lstStyle/>
        <a:p>
          <a:pPr algn="ctr"/>
          <a:r>
            <a:rPr lang="ru-RU"/>
            <a:t>ИБЦ ОО</a:t>
          </a:r>
        </a:p>
      </dgm:t>
    </dgm:pt>
    <dgm:pt modelId="{A8BC7755-76EF-4F8D-B460-7A89F13D6B92}" type="parTrans" cxnId="{D22D64A1-82D6-4636-8245-C30FAC363703}">
      <dgm:prSet/>
      <dgm:spPr/>
      <dgm:t>
        <a:bodyPr/>
        <a:lstStyle/>
        <a:p>
          <a:pPr algn="ctr"/>
          <a:endParaRPr lang="ru-RU"/>
        </a:p>
      </dgm:t>
    </dgm:pt>
    <dgm:pt modelId="{C78AE9EF-F393-4032-A918-62A5B9FDDB1B}" type="sibTrans" cxnId="{D22D64A1-82D6-4636-8245-C30FAC363703}">
      <dgm:prSet/>
      <dgm:spPr/>
      <dgm:t>
        <a:bodyPr/>
        <a:lstStyle/>
        <a:p>
          <a:pPr algn="ctr"/>
          <a:endParaRPr lang="ru-RU"/>
        </a:p>
      </dgm:t>
    </dgm:pt>
    <dgm:pt modelId="{7F458C92-D6A9-4886-916D-270C93DF1123}">
      <dgm:prSet phldrT="[Текст]"/>
      <dgm:spPr/>
      <dgm:t>
        <a:bodyPr/>
        <a:lstStyle/>
        <a:p>
          <a:pPr algn="ctr"/>
          <a:r>
            <a:rPr lang="ru-RU" dirty="0"/>
            <a:t>ИБЦ ОО</a:t>
          </a:r>
        </a:p>
      </dgm:t>
    </dgm:pt>
    <dgm:pt modelId="{DBC6B0F4-BD51-4C9C-B662-2D80154E05BC}" type="parTrans" cxnId="{7CA2CD25-1205-4C22-B7D0-51D8F79E94EF}">
      <dgm:prSet/>
      <dgm:spPr/>
      <dgm:t>
        <a:bodyPr/>
        <a:lstStyle/>
        <a:p>
          <a:pPr algn="ctr"/>
          <a:endParaRPr lang="ru-RU"/>
        </a:p>
      </dgm:t>
    </dgm:pt>
    <dgm:pt modelId="{2892661D-9E28-44DA-8338-628DD635A12E}" type="sibTrans" cxnId="{7CA2CD25-1205-4C22-B7D0-51D8F79E94EF}">
      <dgm:prSet/>
      <dgm:spPr/>
      <dgm:t>
        <a:bodyPr/>
        <a:lstStyle/>
        <a:p>
          <a:pPr algn="ctr"/>
          <a:endParaRPr lang="ru-RU"/>
        </a:p>
      </dgm:t>
    </dgm:pt>
    <dgm:pt modelId="{653993DC-6BB9-4760-8C76-A34436B594BF}">
      <dgm:prSet phldrT="[Текст]"/>
      <dgm:spPr/>
      <dgm:t>
        <a:bodyPr/>
        <a:lstStyle/>
        <a:p>
          <a:pPr algn="ctr"/>
          <a:r>
            <a:rPr lang="ru-RU"/>
            <a:t>Базовый ИБЦ</a:t>
          </a:r>
        </a:p>
      </dgm:t>
    </dgm:pt>
    <dgm:pt modelId="{9C7C0988-BA7D-405F-B62E-D24CF035B828}" type="parTrans" cxnId="{F0F5B246-E81A-4002-9C9C-3F5FDD06CDCD}">
      <dgm:prSet/>
      <dgm:spPr/>
      <dgm:t>
        <a:bodyPr/>
        <a:lstStyle/>
        <a:p>
          <a:pPr algn="ctr"/>
          <a:endParaRPr lang="ru-RU"/>
        </a:p>
      </dgm:t>
    </dgm:pt>
    <dgm:pt modelId="{46A2CD34-B4A8-409E-B206-7A267CE1F5EF}" type="sibTrans" cxnId="{F0F5B246-E81A-4002-9C9C-3F5FDD06CDCD}">
      <dgm:prSet/>
      <dgm:spPr/>
      <dgm:t>
        <a:bodyPr/>
        <a:lstStyle/>
        <a:p>
          <a:pPr algn="ctr"/>
          <a:endParaRPr lang="ru-RU"/>
        </a:p>
      </dgm:t>
    </dgm:pt>
    <dgm:pt modelId="{F56C78B7-60B2-479D-98E5-30F66E85341B}">
      <dgm:prSet phldrT="[Текст]"/>
      <dgm:spPr/>
      <dgm:t>
        <a:bodyPr/>
        <a:lstStyle/>
        <a:p>
          <a:pPr algn="ctr"/>
          <a:r>
            <a:rPr lang="ru-RU"/>
            <a:t>ИБЦ ОО</a:t>
          </a:r>
        </a:p>
      </dgm:t>
    </dgm:pt>
    <dgm:pt modelId="{B51BAB19-C83D-4D6F-BFFA-51C84AAA5129}" type="parTrans" cxnId="{74DEC4ED-E239-43A0-AB97-CD1522F487FA}">
      <dgm:prSet/>
      <dgm:spPr/>
      <dgm:t>
        <a:bodyPr/>
        <a:lstStyle/>
        <a:p>
          <a:pPr algn="ctr"/>
          <a:endParaRPr lang="ru-RU"/>
        </a:p>
      </dgm:t>
    </dgm:pt>
    <dgm:pt modelId="{CD7CD3FE-51EC-4734-BFC8-915D1749AAE2}" type="sibTrans" cxnId="{74DEC4ED-E239-43A0-AB97-CD1522F487FA}">
      <dgm:prSet/>
      <dgm:spPr/>
      <dgm:t>
        <a:bodyPr/>
        <a:lstStyle/>
        <a:p>
          <a:pPr algn="ctr"/>
          <a:endParaRPr lang="ru-RU"/>
        </a:p>
      </dgm:t>
    </dgm:pt>
    <dgm:pt modelId="{1EE940A6-FAAD-4137-A724-B584B4E6D4D7}">
      <dgm:prSet/>
      <dgm:spPr/>
      <dgm:t>
        <a:bodyPr/>
        <a:lstStyle/>
        <a:p>
          <a:pPr algn="ctr"/>
          <a:r>
            <a:rPr lang="ru-RU"/>
            <a:t>ФИМЦ</a:t>
          </a:r>
        </a:p>
      </dgm:t>
    </dgm:pt>
    <dgm:pt modelId="{30AF8082-A4CB-4AE3-8489-7955FEBB890E}" type="parTrans" cxnId="{5D80E09E-276E-4526-A590-C41159A21D69}">
      <dgm:prSet/>
      <dgm:spPr/>
      <dgm:t>
        <a:bodyPr/>
        <a:lstStyle/>
        <a:p>
          <a:pPr algn="ctr"/>
          <a:endParaRPr lang="ru-RU"/>
        </a:p>
      </dgm:t>
    </dgm:pt>
    <dgm:pt modelId="{CBAE4AD2-917B-4F37-9E3F-6710BA34A880}" type="sibTrans" cxnId="{5D80E09E-276E-4526-A590-C41159A21D69}">
      <dgm:prSet/>
      <dgm:spPr/>
      <dgm:t>
        <a:bodyPr/>
        <a:lstStyle/>
        <a:p>
          <a:pPr algn="ctr"/>
          <a:endParaRPr lang="ru-RU"/>
        </a:p>
      </dgm:t>
    </dgm:pt>
    <dgm:pt modelId="{1CACE43A-01CA-4FCC-8B67-375D8FB3B7A1}">
      <dgm:prSet/>
      <dgm:spPr/>
      <dgm:t>
        <a:bodyPr/>
        <a:lstStyle/>
        <a:p>
          <a:pPr algn="ctr"/>
          <a:r>
            <a:rPr lang="ru-RU"/>
            <a:t>ИБЦ ОО</a:t>
          </a:r>
        </a:p>
      </dgm:t>
    </dgm:pt>
    <dgm:pt modelId="{63177A75-31C3-409C-BB5E-AC55E1C8F7B6}" type="parTrans" cxnId="{EE9686DC-A7EF-43CE-BFCC-87038A4E3CDA}">
      <dgm:prSet/>
      <dgm:spPr/>
      <dgm:t>
        <a:bodyPr/>
        <a:lstStyle/>
        <a:p>
          <a:pPr algn="ctr"/>
          <a:endParaRPr lang="ru-RU"/>
        </a:p>
      </dgm:t>
    </dgm:pt>
    <dgm:pt modelId="{113E523D-2BB1-4935-9A2F-83B451C879C9}" type="sibTrans" cxnId="{EE9686DC-A7EF-43CE-BFCC-87038A4E3CDA}">
      <dgm:prSet/>
      <dgm:spPr/>
      <dgm:t>
        <a:bodyPr/>
        <a:lstStyle/>
        <a:p>
          <a:pPr algn="ctr"/>
          <a:endParaRPr lang="ru-RU"/>
        </a:p>
      </dgm:t>
    </dgm:pt>
    <dgm:pt modelId="{0A8331F8-DE52-486D-B129-214D3652EF63}">
      <dgm:prSet/>
      <dgm:spPr/>
      <dgm:t>
        <a:bodyPr/>
        <a:lstStyle/>
        <a:p>
          <a:pPr algn="ctr"/>
          <a:r>
            <a:rPr lang="ru-RU"/>
            <a:t>ИБЦ ОО</a:t>
          </a:r>
        </a:p>
      </dgm:t>
    </dgm:pt>
    <dgm:pt modelId="{0D2DDB0A-6F30-491B-9A99-2DA383BAC133}" type="parTrans" cxnId="{9542FA21-2AC4-414F-99A5-12F0B5558C76}">
      <dgm:prSet/>
      <dgm:spPr/>
      <dgm:t>
        <a:bodyPr/>
        <a:lstStyle/>
        <a:p>
          <a:pPr algn="ctr"/>
          <a:endParaRPr lang="ru-RU"/>
        </a:p>
      </dgm:t>
    </dgm:pt>
    <dgm:pt modelId="{558EA29E-E4E2-4443-90F2-8CA0006A411E}" type="sibTrans" cxnId="{9542FA21-2AC4-414F-99A5-12F0B5558C76}">
      <dgm:prSet/>
      <dgm:spPr/>
      <dgm:t>
        <a:bodyPr/>
        <a:lstStyle/>
        <a:p>
          <a:pPr algn="ctr"/>
          <a:endParaRPr lang="ru-RU"/>
        </a:p>
      </dgm:t>
    </dgm:pt>
    <dgm:pt modelId="{3DE1659A-D081-4B84-8BAF-33EDD827EA86}" type="pres">
      <dgm:prSet presAssocID="{CFB51B19-BD94-4962-80AD-2F08732C726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53FA8FC-B187-482D-B75F-8837D1D12529}" type="pres">
      <dgm:prSet presAssocID="{1EE940A6-FAAD-4137-A724-B584B4E6D4D7}" presName="hierRoot1" presStyleCnt="0"/>
      <dgm:spPr/>
    </dgm:pt>
    <dgm:pt modelId="{B25EA0B9-C4E4-4216-A805-8611B63D3DD1}" type="pres">
      <dgm:prSet presAssocID="{1EE940A6-FAAD-4137-A724-B584B4E6D4D7}" presName="composite" presStyleCnt="0"/>
      <dgm:spPr/>
    </dgm:pt>
    <dgm:pt modelId="{AB5CC75D-24F7-42E5-ADB2-05C7ACA3B1F6}" type="pres">
      <dgm:prSet presAssocID="{1EE940A6-FAAD-4137-A724-B584B4E6D4D7}" presName="background" presStyleLbl="node0" presStyleIdx="0" presStyleCnt="1"/>
      <dgm:spPr/>
    </dgm:pt>
    <dgm:pt modelId="{36E7003A-00E7-4B75-94BB-1DC1FA0C47CC}" type="pres">
      <dgm:prSet presAssocID="{1EE940A6-FAAD-4137-A724-B584B4E6D4D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187CA-DA37-4CE9-81A7-EBC13BCBA00B}" type="pres">
      <dgm:prSet presAssocID="{1EE940A6-FAAD-4137-A724-B584B4E6D4D7}" presName="hierChild2" presStyleCnt="0"/>
      <dgm:spPr/>
    </dgm:pt>
    <dgm:pt modelId="{1066E820-CDC9-4EBD-B3E2-950C7182D6D7}" type="pres">
      <dgm:prSet presAssocID="{E4CD3D63-3988-4C11-B911-117D2C06783D}" presName="Name10" presStyleLbl="parChTrans1D2" presStyleIdx="0" presStyleCnt="1"/>
      <dgm:spPr/>
      <dgm:t>
        <a:bodyPr/>
        <a:lstStyle/>
        <a:p>
          <a:endParaRPr lang="ru-RU"/>
        </a:p>
      </dgm:t>
    </dgm:pt>
    <dgm:pt modelId="{536A3BE0-5A7E-4FE0-93C2-A8FFFDC6F975}" type="pres">
      <dgm:prSet presAssocID="{A8DAF8EB-BE01-46B3-9A54-641B87EAE4F8}" presName="hierRoot2" presStyleCnt="0"/>
      <dgm:spPr/>
    </dgm:pt>
    <dgm:pt modelId="{7723CEAF-AEE4-4FEF-8D03-FB10C56468EF}" type="pres">
      <dgm:prSet presAssocID="{A8DAF8EB-BE01-46B3-9A54-641B87EAE4F8}" presName="composite2" presStyleCnt="0"/>
      <dgm:spPr/>
    </dgm:pt>
    <dgm:pt modelId="{E974EC4D-A5BA-4662-9D4C-0FC407089CFC}" type="pres">
      <dgm:prSet presAssocID="{A8DAF8EB-BE01-46B3-9A54-641B87EAE4F8}" presName="background2" presStyleLbl="node2" presStyleIdx="0" presStyleCnt="1"/>
      <dgm:spPr/>
    </dgm:pt>
    <dgm:pt modelId="{D4880396-1123-41C8-8F95-53A776C6E326}" type="pres">
      <dgm:prSet presAssocID="{A8DAF8EB-BE01-46B3-9A54-641B87EAE4F8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22E417-1407-4E95-8C95-F3CF67E69365}" type="pres">
      <dgm:prSet presAssocID="{A8DAF8EB-BE01-46B3-9A54-641B87EAE4F8}" presName="hierChild3" presStyleCnt="0"/>
      <dgm:spPr/>
    </dgm:pt>
    <dgm:pt modelId="{D34494BD-54AA-4C87-9B3E-AC715898E31E}" type="pres">
      <dgm:prSet presAssocID="{4501B737-0D0F-4092-91E2-16F785A52D0C}" presName="Name17" presStyleLbl="parChTrans1D3" presStyleIdx="0" presStyleCnt="2"/>
      <dgm:spPr/>
      <dgm:t>
        <a:bodyPr/>
        <a:lstStyle/>
        <a:p>
          <a:endParaRPr lang="ru-RU"/>
        </a:p>
      </dgm:t>
    </dgm:pt>
    <dgm:pt modelId="{CFC35008-9AF5-4B18-A9DE-3D6A6DAD3321}" type="pres">
      <dgm:prSet presAssocID="{F91B42BA-1348-4596-AD73-9D195A01235C}" presName="hierRoot3" presStyleCnt="0"/>
      <dgm:spPr/>
    </dgm:pt>
    <dgm:pt modelId="{A02E42E4-A1A9-463C-8BC9-764B9C1AC446}" type="pres">
      <dgm:prSet presAssocID="{F91B42BA-1348-4596-AD73-9D195A01235C}" presName="composite3" presStyleCnt="0"/>
      <dgm:spPr/>
    </dgm:pt>
    <dgm:pt modelId="{E485D4B1-8B97-4D07-9AA0-6669591A76AF}" type="pres">
      <dgm:prSet presAssocID="{F91B42BA-1348-4596-AD73-9D195A01235C}" presName="background3" presStyleLbl="node3" presStyleIdx="0" presStyleCnt="2"/>
      <dgm:spPr/>
    </dgm:pt>
    <dgm:pt modelId="{9256D950-8049-4E30-A8A2-F02C435A4D6F}" type="pres">
      <dgm:prSet presAssocID="{F91B42BA-1348-4596-AD73-9D195A01235C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C5BBAD-CB81-460E-8643-940E359EB9F3}" type="pres">
      <dgm:prSet presAssocID="{F91B42BA-1348-4596-AD73-9D195A01235C}" presName="hierChild4" presStyleCnt="0"/>
      <dgm:spPr/>
    </dgm:pt>
    <dgm:pt modelId="{C00F04E3-C968-4505-A0A2-D65D4A524C3A}" type="pres">
      <dgm:prSet presAssocID="{A8BC7755-76EF-4F8D-B460-7A89F13D6B92}" presName="Name23" presStyleLbl="parChTrans1D4" presStyleIdx="0" presStyleCnt="5"/>
      <dgm:spPr/>
      <dgm:t>
        <a:bodyPr/>
        <a:lstStyle/>
        <a:p>
          <a:endParaRPr lang="ru-RU"/>
        </a:p>
      </dgm:t>
    </dgm:pt>
    <dgm:pt modelId="{717F29DC-D099-4EB6-9B65-D3259B07F3E8}" type="pres">
      <dgm:prSet presAssocID="{F7BFDBD4-279E-4BD8-AEBB-AF2D42CB8677}" presName="hierRoot4" presStyleCnt="0"/>
      <dgm:spPr/>
    </dgm:pt>
    <dgm:pt modelId="{5F2D074D-6B19-4A94-9E77-B6A9D835C1D9}" type="pres">
      <dgm:prSet presAssocID="{F7BFDBD4-279E-4BD8-AEBB-AF2D42CB8677}" presName="composite4" presStyleCnt="0"/>
      <dgm:spPr/>
    </dgm:pt>
    <dgm:pt modelId="{AFB6A572-CAD3-488D-96B0-1F50C1D493A1}" type="pres">
      <dgm:prSet presAssocID="{F7BFDBD4-279E-4BD8-AEBB-AF2D42CB8677}" presName="background4" presStyleLbl="node4" presStyleIdx="0" presStyleCnt="5"/>
      <dgm:spPr/>
    </dgm:pt>
    <dgm:pt modelId="{68756639-5D0F-46CB-B7B2-3CBD1EE422BF}" type="pres">
      <dgm:prSet presAssocID="{F7BFDBD4-279E-4BD8-AEBB-AF2D42CB8677}" presName="text4" presStyleLbl="fgAcc4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245526-96BD-4837-966C-51B228719F8D}" type="pres">
      <dgm:prSet presAssocID="{F7BFDBD4-279E-4BD8-AEBB-AF2D42CB8677}" presName="hierChild5" presStyleCnt="0"/>
      <dgm:spPr/>
    </dgm:pt>
    <dgm:pt modelId="{116BA2A8-EE92-412C-A43E-76D46289A439}" type="pres">
      <dgm:prSet presAssocID="{DBC6B0F4-BD51-4C9C-B662-2D80154E05BC}" presName="Name23" presStyleLbl="parChTrans1D4" presStyleIdx="1" presStyleCnt="5"/>
      <dgm:spPr/>
      <dgm:t>
        <a:bodyPr/>
        <a:lstStyle/>
        <a:p>
          <a:endParaRPr lang="ru-RU"/>
        </a:p>
      </dgm:t>
    </dgm:pt>
    <dgm:pt modelId="{F0609257-43A8-4A86-BA4B-D0B9C06B30B4}" type="pres">
      <dgm:prSet presAssocID="{7F458C92-D6A9-4886-916D-270C93DF1123}" presName="hierRoot4" presStyleCnt="0"/>
      <dgm:spPr/>
    </dgm:pt>
    <dgm:pt modelId="{B51FC810-BB45-436F-ABA2-38FE87805A09}" type="pres">
      <dgm:prSet presAssocID="{7F458C92-D6A9-4886-916D-270C93DF1123}" presName="composite4" presStyleCnt="0"/>
      <dgm:spPr/>
    </dgm:pt>
    <dgm:pt modelId="{31FBF616-EEFF-49A6-88EE-D0C8D4A58F94}" type="pres">
      <dgm:prSet presAssocID="{7F458C92-D6A9-4886-916D-270C93DF1123}" presName="background4" presStyleLbl="node4" presStyleIdx="1" presStyleCnt="5"/>
      <dgm:spPr/>
    </dgm:pt>
    <dgm:pt modelId="{12A5C3EA-8622-4B87-AAC1-AD5682ADD928}" type="pres">
      <dgm:prSet presAssocID="{7F458C92-D6A9-4886-916D-270C93DF1123}" presName="text4" presStyleLbl="fgAcc4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312138-F373-4FCA-856B-6A1E224CF235}" type="pres">
      <dgm:prSet presAssocID="{7F458C92-D6A9-4886-916D-270C93DF1123}" presName="hierChild5" presStyleCnt="0"/>
      <dgm:spPr/>
    </dgm:pt>
    <dgm:pt modelId="{1FC93A25-F83D-48B4-8066-BFD68C6A620C}" type="pres">
      <dgm:prSet presAssocID="{9C7C0988-BA7D-405F-B62E-D24CF035B828}" presName="Name17" presStyleLbl="parChTrans1D3" presStyleIdx="1" presStyleCnt="2"/>
      <dgm:spPr/>
      <dgm:t>
        <a:bodyPr/>
        <a:lstStyle/>
        <a:p>
          <a:endParaRPr lang="ru-RU"/>
        </a:p>
      </dgm:t>
    </dgm:pt>
    <dgm:pt modelId="{2AB09A48-28D5-43AF-B2C6-6A9AD0D300E3}" type="pres">
      <dgm:prSet presAssocID="{653993DC-6BB9-4760-8C76-A34436B594BF}" presName="hierRoot3" presStyleCnt="0"/>
      <dgm:spPr/>
    </dgm:pt>
    <dgm:pt modelId="{A3641732-5E3B-4975-9BCE-DE880B40ECFF}" type="pres">
      <dgm:prSet presAssocID="{653993DC-6BB9-4760-8C76-A34436B594BF}" presName="composite3" presStyleCnt="0"/>
      <dgm:spPr/>
    </dgm:pt>
    <dgm:pt modelId="{14E669B5-F5EE-490F-A293-334AF3A0823C}" type="pres">
      <dgm:prSet presAssocID="{653993DC-6BB9-4760-8C76-A34436B594BF}" presName="background3" presStyleLbl="node3" presStyleIdx="1" presStyleCnt="2"/>
      <dgm:spPr/>
    </dgm:pt>
    <dgm:pt modelId="{BE18D666-D642-4E9A-8026-35AA8BCAFFBE}" type="pres">
      <dgm:prSet presAssocID="{653993DC-6BB9-4760-8C76-A34436B594BF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5DAC2E-04E6-4265-83A1-816B065C7604}" type="pres">
      <dgm:prSet presAssocID="{653993DC-6BB9-4760-8C76-A34436B594BF}" presName="hierChild4" presStyleCnt="0"/>
      <dgm:spPr/>
    </dgm:pt>
    <dgm:pt modelId="{E2603AFA-29D2-44A0-A864-5F2053F6C47E}" type="pres">
      <dgm:prSet presAssocID="{B51BAB19-C83D-4D6F-BFFA-51C84AAA5129}" presName="Name23" presStyleLbl="parChTrans1D4" presStyleIdx="2" presStyleCnt="5"/>
      <dgm:spPr/>
      <dgm:t>
        <a:bodyPr/>
        <a:lstStyle/>
        <a:p>
          <a:endParaRPr lang="ru-RU"/>
        </a:p>
      </dgm:t>
    </dgm:pt>
    <dgm:pt modelId="{885B8D7D-2C73-4AB4-9908-12A568E9649F}" type="pres">
      <dgm:prSet presAssocID="{F56C78B7-60B2-479D-98E5-30F66E85341B}" presName="hierRoot4" presStyleCnt="0"/>
      <dgm:spPr/>
    </dgm:pt>
    <dgm:pt modelId="{0D23D342-C4FF-487C-A340-DCF1B41B69F9}" type="pres">
      <dgm:prSet presAssocID="{F56C78B7-60B2-479D-98E5-30F66E85341B}" presName="composite4" presStyleCnt="0"/>
      <dgm:spPr/>
    </dgm:pt>
    <dgm:pt modelId="{56CFEA77-08A1-4498-A1E5-62B759E33026}" type="pres">
      <dgm:prSet presAssocID="{F56C78B7-60B2-479D-98E5-30F66E85341B}" presName="background4" presStyleLbl="node4" presStyleIdx="2" presStyleCnt="5"/>
      <dgm:spPr/>
    </dgm:pt>
    <dgm:pt modelId="{FF25BD3C-6BC9-49B6-817F-C6669C375E56}" type="pres">
      <dgm:prSet presAssocID="{F56C78B7-60B2-479D-98E5-30F66E85341B}" presName="text4" presStyleLbl="fgAcc4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68FC8D-A4D0-4F50-99B0-CB1FA9EAF7E3}" type="pres">
      <dgm:prSet presAssocID="{F56C78B7-60B2-479D-98E5-30F66E85341B}" presName="hierChild5" presStyleCnt="0"/>
      <dgm:spPr/>
    </dgm:pt>
    <dgm:pt modelId="{90EE159C-D162-4C0F-958F-F69755F70D01}" type="pres">
      <dgm:prSet presAssocID="{63177A75-31C3-409C-BB5E-AC55E1C8F7B6}" presName="Name23" presStyleLbl="parChTrans1D4" presStyleIdx="3" presStyleCnt="5"/>
      <dgm:spPr/>
      <dgm:t>
        <a:bodyPr/>
        <a:lstStyle/>
        <a:p>
          <a:endParaRPr lang="ru-RU"/>
        </a:p>
      </dgm:t>
    </dgm:pt>
    <dgm:pt modelId="{29A73046-4D97-411F-B8E5-ADF8527E9C43}" type="pres">
      <dgm:prSet presAssocID="{1CACE43A-01CA-4FCC-8B67-375D8FB3B7A1}" presName="hierRoot4" presStyleCnt="0"/>
      <dgm:spPr/>
    </dgm:pt>
    <dgm:pt modelId="{0A5A3E81-FF7C-4392-81C8-D935E8057722}" type="pres">
      <dgm:prSet presAssocID="{1CACE43A-01CA-4FCC-8B67-375D8FB3B7A1}" presName="composite4" presStyleCnt="0"/>
      <dgm:spPr/>
    </dgm:pt>
    <dgm:pt modelId="{E7BF595C-404A-4C70-9678-BD162D2A7631}" type="pres">
      <dgm:prSet presAssocID="{1CACE43A-01CA-4FCC-8B67-375D8FB3B7A1}" presName="background4" presStyleLbl="node4" presStyleIdx="3" presStyleCnt="5"/>
      <dgm:spPr/>
    </dgm:pt>
    <dgm:pt modelId="{40A2ED11-B136-4EA1-81FF-E8AAA25824E5}" type="pres">
      <dgm:prSet presAssocID="{1CACE43A-01CA-4FCC-8B67-375D8FB3B7A1}" presName="text4" presStyleLbl="fgAcc4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161DD1-D67E-4F8F-8138-B859686486B2}" type="pres">
      <dgm:prSet presAssocID="{1CACE43A-01CA-4FCC-8B67-375D8FB3B7A1}" presName="hierChild5" presStyleCnt="0"/>
      <dgm:spPr/>
    </dgm:pt>
    <dgm:pt modelId="{9EACA26F-7F58-490F-9E30-17CE4A01D49D}" type="pres">
      <dgm:prSet presAssocID="{0D2DDB0A-6F30-491B-9A99-2DA383BAC133}" presName="Name23" presStyleLbl="parChTrans1D4" presStyleIdx="4" presStyleCnt="5"/>
      <dgm:spPr/>
      <dgm:t>
        <a:bodyPr/>
        <a:lstStyle/>
        <a:p>
          <a:endParaRPr lang="ru-RU"/>
        </a:p>
      </dgm:t>
    </dgm:pt>
    <dgm:pt modelId="{8D01E485-E74F-4F74-8AE9-012D483532B0}" type="pres">
      <dgm:prSet presAssocID="{0A8331F8-DE52-486D-B129-214D3652EF63}" presName="hierRoot4" presStyleCnt="0"/>
      <dgm:spPr/>
    </dgm:pt>
    <dgm:pt modelId="{00B14DD6-DEC5-44B2-B562-DF2300245DBC}" type="pres">
      <dgm:prSet presAssocID="{0A8331F8-DE52-486D-B129-214D3652EF63}" presName="composite4" presStyleCnt="0"/>
      <dgm:spPr/>
    </dgm:pt>
    <dgm:pt modelId="{15C6CBFE-2478-45FB-BC82-3E6702598BEE}" type="pres">
      <dgm:prSet presAssocID="{0A8331F8-DE52-486D-B129-214D3652EF63}" presName="background4" presStyleLbl="node4" presStyleIdx="4" presStyleCnt="5"/>
      <dgm:spPr/>
    </dgm:pt>
    <dgm:pt modelId="{8E9B60CA-6E63-472C-91A2-27D4F5876454}" type="pres">
      <dgm:prSet presAssocID="{0A8331F8-DE52-486D-B129-214D3652EF63}" presName="text4" presStyleLbl="fgAcc4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9EA8F3-3B5B-4A62-B226-D8428612F106}" type="pres">
      <dgm:prSet presAssocID="{0A8331F8-DE52-486D-B129-214D3652EF63}" presName="hierChild5" presStyleCnt="0"/>
      <dgm:spPr/>
    </dgm:pt>
  </dgm:ptLst>
  <dgm:cxnLst>
    <dgm:cxn modelId="{3F67EB5B-3FE2-4661-9CAD-B1F2B7F34E5D}" type="presOf" srcId="{B51BAB19-C83D-4D6F-BFFA-51C84AAA5129}" destId="{E2603AFA-29D2-44A0-A864-5F2053F6C47E}" srcOrd="0" destOrd="0" presId="urn:microsoft.com/office/officeart/2005/8/layout/hierarchy1"/>
    <dgm:cxn modelId="{88A6ABFE-9ED2-4B0B-AC07-6456A8570E08}" srcId="{1EE940A6-FAAD-4137-A724-B584B4E6D4D7}" destId="{A8DAF8EB-BE01-46B3-9A54-641B87EAE4F8}" srcOrd="0" destOrd="0" parTransId="{E4CD3D63-3988-4C11-B911-117D2C06783D}" sibTransId="{148D56A1-59A3-40EF-AD69-5480C2EEC5BE}"/>
    <dgm:cxn modelId="{06CFE28E-CBC0-45C2-B9D0-9C2063EC64A3}" type="presOf" srcId="{653993DC-6BB9-4760-8C76-A34436B594BF}" destId="{BE18D666-D642-4E9A-8026-35AA8BCAFFBE}" srcOrd="0" destOrd="0" presId="urn:microsoft.com/office/officeart/2005/8/layout/hierarchy1"/>
    <dgm:cxn modelId="{C3357DE5-EB6B-4EDA-AA06-B2312F2D2B20}" type="presOf" srcId="{63177A75-31C3-409C-BB5E-AC55E1C8F7B6}" destId="{90EE159C-D162-4C0F-958F-F69755F70D01}" srcOrd="0" destOrd="0" presId="urn:microsoft.com/office/officeart/2005/8/layout/hierarchy1"/>
    <dgm:cxn modelId="{F0F5B246-E81A-4002-9C9C-3F5FDD06CDCD}" srcId="{A8DAF8EB-BE01-46B3-9A54-641B87EAE4F8}" destId="{653993DC-6BB9-4760-8C76-A34436B594BF}" srcOrd="1" destOrd="0" parTransId="{9C7C0988-BA7D-405F-B62E-D24CF035B828}" sibTransId="{46A2CD34-B4A8-409E-B206-7A267CE1F5EF}"/>
    <dgm:cxn modelId="{C496AB4C-81CE-4EAB-AE30-ACB26EFBBA88}" srcId="{A8DAF8EB-BE01-46B3-9A54-641B87EAE4F8}" destId="{F91B42BA-1348-4596-AD73-9D195A01235C}" srcOrd="0" destOrd="0" parTransId="{4501B737-0D0F-4092-91E2-16F785A52D0C}" sibTransId="{24FD8554-AB76-4B3E-8741-CC59A77F1591}"/>
    <dgm:cxn modelId="{503AAAAA-4715-4E99-AF23-FEA1B2711539}" type="presOf" srcId="{A8DAF8EB-BE01-46B3-9A54-641B87EAE4F8}" destId="{D4880396-1123-41C8-8F95-53A776C6E326}" srcOrd="0" destOrd="0" presId="urn:microsoft.com/office/officeart/2005/8/layout/hierarchy1"/>
    <dgm:cxn modelId="{EE9686DC-A7EF-43CE-BFCC-87038A4E3CDA}" srcId="{653993DC-6BB9-4760-8C76-A34436B594BF}" destId="{1CACE43A-01CA-4FCC-8B67-375D8FB3B7A1}" srcOrd="1" destOrd="0" parTransId="{63177A75-31C3-409C-BB5E-AC55E1C8F7B6}" sibTransId="{113E523D-2BB1-4935-9A2F-83B451C879C9}"/>
    <dgm:cxn modelId="{FC3B7302-4998-4BBC-AEDF-2CCE9FCAC606}" type="presOf" srcId="{CFB51B19-BD94-4962-80AD-2F08732C726A}" destId="{3DE1659A-D081-4B84-8BAF-33EDD827EA86}" srcOrd="0" destOrd="0" presId="urn:microsoft.com/office/officeart/2005/8/layout/hierarchy1"/>
    <dgm:cxn modelId="{7CA2CD25-1205-4C22-B7D0-51D8F79E94EF}" srcId="{F91B42BA-1348-4596-AD73-9D195A01235C}" destId="{7F458C92-D6A9-4886-916D-270C93DF1123}" srcOrd="1" destOrd="0" parTransId="{DBC6B0F4-BD51-4C9C-B662-2D80154E05BC}" sibTransId="{2892661D-9E28-44DA-8338-628DD635A12E}"/>
    <dgm:cxn modelId="{5D54DFD0-877D-4D85-90BB-37BF7C302872}" type="presOf" srcId="{1CACE43A-01CA-4FCC-8B67-375D8FB3B7A1}" destId="{40A2ED11-B136-4EA1-81FF-E8AAA25824E5}" srcOrd="0" destOrd="0" presId="urn:microsoft.com/office/officeart/2005/8/layout/hierarchy1"/>
    <dgm:cxn modelId="{352EEE74-7201-4F00-98A6-6D72A80A1799}" type="presOf" srcId="{A8BC7755-76EF-4F8D-B460-7A89F13D6B92}" destId="{C00F04E3-C968-4505-A0A2-D65D4A524C3A}" srcOrd="0" destOrd="0" presId="urn:microsoft.com/office/officeart/2005/8/layout/hierarchy1"/>
    <dgm:cxn modelId="{3C15FF4B-7305-4B0B-8783-EF7E0D98F66D}" type="presOf" srcId="{F91B42BA-1348-4596-AD73-9D195A01235C}" destId="{9256D950-8049-4E30-A8A2-F02C435A4D6F}" srcOrd="0" destOrd="0" presId="urn:microsoft.com/office/officeart/2005/8/layout/hierarchy1"/>
    <dgm:cxn modelId="{8BEAFB22-34D7-4F1B-B853-558FBF34686A}" type="presOf" srcId="{0D2DDB0A-6F30-491B-9A99-2DA383BAC133}" destId="{9EACA26F-7F58-490F-9E30-17CE4A01D49D}" srcOrd="0" destOrd="0" presId="urn:microsoft.com/office/officeart/2005/8/layout/hierarchy1"/>
    <dgm:cxn modelId="{74DEC4ED-E239-43A0-AB97-CD1522F487FA}" srcId="{653993DC-6BB9-4760-8C76-A34436B594BF}" destId="{F56C78B7-60B2-479D-98E5-30F66E85341B}" srcOrd="0" destOrd="0" parTransId="{B51BAB19-C83D-4D6F-BFFA-51C84AAA5129}" sibTransId="{CD7CD3FE-51EC-4734-BFC8-915D1749AAE2}"/>
    <dgm:cxn modelId="{366DE1F0-A24C-4D18-9868-3BE3620D77FB}" type="presOf" srcId="{F7BFDBD4-279E-4BD8-AEBB-AF2D42CB8677}" destId="{68756639-5D0F-46CB-B7B2-3CBD1EE422BF}" srcOrd="0" destOrd="0" presId="urn:microsoft.com/office/officeart/2005/8/layout/hierarchy1"/>
    <dgm:cxn modelId="{A4850ABD-0E43-4A68-AD44-3DF62E62CC24}" type="presOf" srcId="{1EE940A6-FAAD-4137-A724-B584B4E6D4D7}" destId="{36E7003A-00E7-4B75-94BB-1DC1FA0C47CC}" srcOrd="0" destOrd="0" presId="urn:microsoft.com/office/officeart/2005/8/layout/hierarchy1"/>
    <dgm:cxn modelId="{C50DB455-B4E7-48FE-AC53-F96DB2459136}" type="presOf" srcId="{4501B737-0D0F-4092-91E2-16F785A52D0C}" destId="{D34494BD-54AA-4C87-9B3E-AC715898E31E}" srcOrd="0" destOrd="0" presId="urn:microsoft.com/office/officeart/2005/8/layout/hierarchy1"/>
    <dgm:cxn modelId="{9542FA21-2AC4-414F-99A5-12F0B5558C76}" srcId="{653993DC-6BB9-4760-8C76-A34436B594BF}" destId="{0A8331F8-DE52-486D-B129-214D3652EF63}" srcOrd="2" destOrd="0" parTransId="{0D2DDB0A-6F30-491B-9A99-2DA383BAC133}" sibTransId="{558EA29E-E4E2-4443-90F2-8CA0006A411E}"/>
    <dgm:cxn modelId="{17D30056-01BB-4101-AF6F-F26628098A10}" type="presOf" srcId="{7F458C92-D6A9-4886-916D-270C93DF1123}" destId="{12A5C3EA-8622-4B87-AAC1-AD5682ADD928}" srcOrd="0" destOrd="0" presId="urn:microsoft.com/office/officeart/2005/8/layout/hierarchy1"/>
    <dgm:cxn modelId="{1F2479DF-802C-4CF5-8A94-C6839E4A7108}" type="presOf" srcId="{0A8331F8-DE52-486D-B129-214D3652EF63}" destId="{8E9B60CA-6E63-472C-91A2-27D4F5876454}" srcOrd="0" destOrd="0" presId="urn:microsoft.com/office/officeart/2005/8/layout/hierarchy1"/>
    <dgm:cxn modelId="{5D80E09E-276E-4526-A590-C41159A21D69}" srcId="{CFB51B19-BD94-4962-80AD-2F08732C726A}" destId="{1EE940A6-FAAD-4137-A724-B584B4E6D4D7}" srcOrd="0" destOrd="0" parTransId="{30AF8082-A4CB-4AE3-8489-7955FEBB890E}" sibTransId="{CBAE4AD2-917B-4F37-9E3F-6710BA34A880}"/>
    <dgm:cxn modelId="{A26774B0-6A54-4F55-B2A8-C7998DEE4ADA}" type="presOf" srcId="{E4CD3D63-3988-4C11-B911-117D2C06783D}" destId="{1066E820-CDC9-4EBD-B3E2-950C7182D6D7}" srcOrd="0" destOrd="0" presId="urn:microsoft.com/office/officeart/2005/8/layout/hierarchy1"/>
    <dgm:cxn modelId="{7F513D28-1349-4830-A48E-800F3BB865EA}" type="presOf" srcId="{DBC6B0F4-BD51-4C9C-B662-2D80154E05BC}" destId="{116BA2A8-EE92-412C-A43E-76D46289A439}" srcOrd="0" destOrd="0" presId="urn:microsoft.com/office/officeart/2005/8/layout/hierarchy1"/>
    <dgm:cxn modelId="{2D7E6C58-F6C6-41C5-BCAD-5686C8520741}" type="presOf" srcId="{F56C78B7-60B2-479D-98E5-30F66E85341B}" destId="{FF25BD3C-6BC9-49B6-817F-C6669C375E56}" srcOrd="0" destOrd="0" presId="urn:microsoft.com/office/officeart/2005/8/layout/hierarchy1"/>
    <dgm:cxn modelId="{133D906A-C800-42BF-A7AA-7BB4414E48AF}" type="presOf" srcId="{9C7C0988-BA7D-405F-B62E-D24CF035B828}" destId="{1FC93A25-F83D-48B4-8066-BFD68C6A620C}" srcOrd="0" destOrd="0" presId="urn:microsoft.com/office/officeart/2005/8/layout/hierarchy1"/>
    <dgm:cxn modelId="{D22D64A1-82D6-4636-8245-C30FAC363703}" srcId="{F91B42BA-1348-4596-AD73-9D195A01235C}" destId="{F7BFDBD4-279E-4BD8-AEBB-AF2D42CB8677}" srcOrd="0" destOrd="0" parTransId="{A8BC7755-76EF-4F8D-B460-7A89F13D6B92}" sibTransId="{C78AE9EF-F393-4032-A918-62A5B9FDDB1B}"/>
    <dgm:cxn modelId="{C4B17B0A-1E8D-463D-A742-70E0869222D3}" type="presParOf" srcId="{3DE1659A-D081-4B84-8BAF-33EDD827EA86}" destId="{C53FA8FC-B187-482D-B75F-8837D1D12529}" srcOrd="0" destOrd="0" presId="urn:microsoft.com/office/officeart/2005/8/layout/hierarchy1"/>
    <dgm:cxn modelId="{4E2584A4-3F13-4DB2-8B82-7D8086263D2A}" type="presParOf" srcId="{C53FA8FC-B187-482D-B75F-8837D1D12529}" destId="{B25EA0B9-C4E4-4216-A805-8611B63D3DD1}" srcOrd="0" destOrd="0" presId="urn:microsoft.com/office/officeart/2005/8/layout/hierarchy1"/>
    <dgm:cxn modelId="{507F573B-63E6-4BAA-A1F7-0B68E91F8E7E}" type="presParOf" srcId="{B25EA0B9-C4E4-4216-A805-8611B63D3DD1}" destId="{AB5CC75D-24F7-42E5-ADB2-05C7ACA3B1F6}" srcOrd="0" destOrd="0" presId="urn:microsoft.com/office/officeart/2005/8/layout/hierarchy1"/>
    <dgm:cxn modelId="{58B5F0FD-F0EE-43F2-8F42-1D9DB9584E6E}" type="presParOf" srcId="{B25EA0B9-C4E4-4216-A805-8611B63D3DD1}" destId="{36E7003A-00E7-4B75-94BB-1DC1FA0C47CC}" srcOrd="1" destOrd="0" presId="urn:microsoft.com/office/officeart/2005/8/layout/hierarchy1"/>
    <dgm:cxn modelId="{5EF5B606-2AA6-4D98-A628-07F775A465D2}" type="presParOf" srcId="{C53FA8FC-B187-482D-B75F-8837D1D12529}" destId="{725187CA-DA37-4CE9-81A7-EBC13BCBA00B}" srcOrd="1" destOrd="0" presId="urn:microsoft.com/office/officeart/2005/8/layout/hierarchy1"/>
    <dgm:cxn modelId="{059615EB-EDA0-4C82-90CA-6D6273B05A48}" type="presParOf" srcId="{725187CA-DA37-4CE9-81A7-EBC13BCBA00B}" destId="{1066E820-CDC9-4EBD-B3E2-950C7182D6D7}" srcOrd="0" destOrd="0" presId="urn:microsoft.com/office/officeart/2005/8/layout/hierarchy1"/>
    <dgm:cxn modelId="{E4F5A210-A385-471B-82EC-B553C25C0867}" type="presParOf" srcId="{725187CA-DA37-4CE9-81A7-EBC13BCBA00B}" destId="{536A3BE0-5A7E-4FE0-93C2-A8FFFDC6F975}" srcOrd="1" destOrd="0" presId="urn:microsoft.com/office/officeart/2005/8/layout/hierarchy1"/>
    <dgm:cxn modelId="{F32C912D-5F27-44B9-A37E-956D68CDE24E}" type="presParOf" srcId="{536A3BE0-5A7E-4FE0-93C2-A8FFFDC6F975}" destId="{7723CEAF-AEE4-4FEF-8D03-FB10C56468EF}" srcOrd="0" destOrd="0" presId="urn:microsoft.com/office/officeart/2005/8/layout/hierarchy1"/>
    <dgm:cxn modelId="{2A3A14B4-A11A-4744-BED8-C0B22CEB6651}" type="presParOf" srcId="{7723CEAF-AEE4-4FEF-8D03-FB10C56468EF}" destId="{E974EC4D-A5BA-4662-9D4C-0FC407089CFC}" srcOrd="0" destOrd="0" presId="urn:microsoft.com/office/officeart/2005/8/layout/hierarchy1"/>
    <dgm:cxn modelId="{9AD2CD9B-50DE-4ED5-9958-B7FAB719145C}" type="presParOf" srcId="{7723CEAF-AEE4-4FEF-8D03-FB10C56468EF}" destId="{D4880396-1123-41C8-8F95-53A776C6E326}" srcOrd="1" destOrd="0" presId="urn:microsoft.com/office/officeart/2005/8/layout/hierarchy1"/>
    <dgm:cxn modelId="{A8C938B6-2B7C-4E69-BACB-34AB641DA20E}" type="presParOf" srcId="{536A3BE0-5A7E-4FE0-93C2-A8FFFDC6F975}" destId="{A022E417-1407-4E95-8C95-F3CF67E69365}" srcOrd="1" destOrd="0" presId="urn:microsoft.com/office/officeart/2005/8/layout/hierarchy1"/>
    <dgm:cxn modelId="{D9087A07-B8AB-46AC-B6FD-2431F1734C29}" type="presParOf" srcId="{A022E417-1407-4E95-8C95-F3CF67E69365}" destId="{D34494BD-54AA-4C87-9B3E-AC715898E31E}" srcOrd="0" destOrd="0" presId="urn:microsoft.com/office/officeart/2005/8/layout/hierarchy1"/>
    <dgm:cxn modelId="{F3AEC535-3CA0-4736-949D-5A45851CEA06}" type="presParOf" srcId="{A022E417-1407-4E95-8C95-F3CF67E69365}" destId="{CFC35008-9AF5-4B18-A9DE-3D6A6DAD3321}" srcOrd="1" destOrd="0" presId="urn:microsoft.com/office/officeart/2005/8/layout/hierarchy1"/>
    <dgm:cxn modelId="{0F6D1CEF-F7FA-4DAA-882C-CAF864315197}" type="presParOf" srcId="{CFC35008-9AF5-4B18-A9DE-3D6A6DAD3321}" destId="{A02E42E4-A1A9-463C-8BC9-764B9C1AC446}" srcOrd="0" destOrd="0" presId="urn:microsoft.com/office/officeart/2005/8/layout/hierarchy1"/>
    <dgm:cxn modelId="{44D437B9-E450-4B43-B4F0-9BA3E71DB008}" type="presParOf" srcId="{A02E42E4-A1A9-463C-8BC9-764B9C1AC446}" destId="{E485D4B1-8B97-4D07-9AA0-6669591A76AF}" srcOrd="0" destOrd="0" presId="urn:microsoft.com/office/officeart/2005/8/layout/hierarchy1"/>
    <dgm:cxn modelId="{771242CE-C52C-4D1B-A754-86FD8BF7C458}" type="presParOf" srcId="{A02E42E4-A1A9-463C-8BC9-764B9C1AC446}" destId="{9256D950-8049-4E30-A8A2-F02C435A4D6F}" srcOrd="1" destOrd="0" presId="urn:microsoft.com/office/officeart/2005/8/layout/hierarchy1"/>
    <dgm:cxn modelId="{D0199173-97B1-461B-954E-2375077AECBA}" type="presParOf" srcId="{CFC35008-9AF5-4B18-A9DE-3D6A6DAD3321}" destId="{5CC5BBAD-CB81-460E-8643-940E359EB9F3}" srcOrd="1" destOrd="0" presId="urn:microsoft.com/office/officeart/2005/8/layout/hierarchy1"/>
    <dgm:cxn modelId="{70A6128A-FE18-4C7D-AF4E-4EB81452A735}" type="presParOf" srcId="{5CC5BBAD-CB81-460E-8643-940E359EB9F3}" destId="{C00F04E3-C968-4505-A0A2-D65D4A524C3A}" srcOrd="0" destOrd="0" presId="urn:microsoft.com/office/officeart/2005/8/layout/hierarchy1"/>
    <dgm:cxn modelId="{4E3F117C-F784-48DE-90D4-50491B16EF42}" type="presParOf" srcId="{5CC5BBAD-CB81-460E-8643-940E359EB9F3}" destId="{717F29DC-D099-4EB6-9B65-D3259B07F3E8}" srcOrd="1" destOrd="0" presId="urn:microsoft.com/office/officeart/2005/8/layout/hierarchy1"/>
    <dgm:cxn modelId="{F9BD8EFB-7FE3-4FFE-88AD-2DCFC566D929}" type="presParOf" srcId="{717F29DC-D099-4EB6-9B65-D3259B07F3E8}" destId="{5F2D074D-6B19-4A94-9E77-B6A9D835C1D9}" srcOrd="0" destOrd="0" presId="urn:microsoft.com/office/officeart/2005/8/layout/hierarchy1"/>
    <dgm:cxn modelId="{12548656-8591-4D64-BCF8-B9C17F2D9FA3}" type="presParOf" srcId="{5F2D074D-6B19-4A94-9E77-B6A9D835C1D9}" destId="{AFB6A572-CAD3-488D-96B0-1F50C1D493A1}" srcOrd="0" destOrd="0" presId="urn:microsoft.com/office/officeart/2005/8/layout/hierarchy1"/>
    <dgm:cxn modelId="{FD550459-ED39-4DD5-9EB5-A4E4F84856BE}" type="presParOf" srcId="{5F2D074D-6B19-4A94-9E77-B6A9D835C1D9}" destId="{68756639-5D0F-46CB-B7B2-3CBD1EE422BF}" srcOrd="1" destOrd="0" presId="urn:microsoft.com/office/officeart/2005/8/layout/hierarchy1"/>
    <dgm:cxn modelId="{6D4310CB-C05A-418F-846C-9F32FD53573B}" type="presParOf" srcId="{717F29DC-D099-4EB6-9B65-D3259B07F3E8}" destId="{47245526-96BD-4837-966C-51B228719F8D}" srcOrd="1" destOrd="0" presId="urn:microsoft.com/office/officeart/2005/8/layout/hierarchy1"/>
    <dgm:cxn modelId="{26AFCC06-4BD3-4F54-A475-EEC0FA7EEB95}" type="presParOf" srcId="{5CC5BBAD-CB81-460E-8643-940E359EB9F3}" destId="{116BA2A8-EE92-412C-A43E-76D46289A439}" srcOrd="2" destOrd="0" presId="urn:microsoft.com/office/officeart/2005/8/layout/hierarchy1"/>
    <dgm:cxn modelId="{D2AABF0C-CC7D-42D4-B1E6-359441119554}" type="presParOf" srcId="{5CC5BBAD-CB81-460E-8643-940E359EB9F3}" destId="{F0609257-43A8-4A86-BA4B-D0B9C06B30B4}" srcOrd="3" destOrd="0" presId="urn:microsoft.com/office/officeart/2005/8/layout/hierarchy1"/>
    <dgm:cxn modelId="{DE9CA3C5-5DB4-4357-81E5-EEB10D7C5133}" type="presParOf" srcId="{F0609257-43A8-4A86-BA4B-D0B9C06B30B4}" destId="{B51FC810-BB45-436F-ABA2-38FE87805A09}" srcOrd="0" destOrd="0" presId="urn:microsoft.com/office/officeart/2005/8/layout/hierarchy1"/>
    <dgm:cxn modelId="{F5D948B1-EF81-4982-B9BF-98A052F9C78E}" type="presParOf" srcId="{B51FC810-BB45-436F-ABA2-38FE87805A09}" destId="{31FBF616-EEFF-49A6-88EE-D0C8D4A58F94}" srcOrd="0" destOrd="0" presId="urn:microsoft.com/office/officeart/2005/8/layout/hierarchy1"/>
    <dgm:cxn modelId="{634BDEBC-E918-45DB-85CF-E2069833BABD}" type="presParOf" srcId="{B51FC810-BB45-436F-ABA2-38FE87805A09}" destId="{12A5C3EA-8622-4B87-AAC1-AD5682ADD928}" srcOrd="1" destOrd="0" presId="urn:microsoft.com/office/officeart/2005/8/layout/hierarchy1"/>
    <dgm:cxn modelId="{450EFC85-B2B8-4434-83BC-2F3B6C208985}" type="presParOf" srcId="{F0609257-43A8-4A86-BA4B-D0B9C06B30B4}" destId="{34312138-F373-4FCA-856B-6A1E224CF235}" srcOrd="1" destOrd="0" presId="urn:microsoft.com/office/officeart/2005/8/layout/hierarchy1"/>
    <dgm:cxn modelId="{8E20D0B3-2CA2-4725-B9AF-6F5BCDD9840B}" type="presParOf" srcId="{A022E417-1407-4E95-8C95-F3CF67E69365}" destId="{1FC93A25-F83D-48B4-8066-BFD68C6A620C}" srcOrd="2" destOrd="0" presId="urn:microsoft.com/office/officeart/2005/8/layout/hierarchy1"/>
    <dgm:cxn modelId="{FFA817C7-4193-4ED9-A680-BF42DC3B9C26}" type="presParOf" srcId="{A022E417-1407-4E95-8C95-F3CF67E69365}" destId="{2AB09A48-28D5-43AF-B2C6-6A9AD0D300E3}" srcOrd="3" destOrd="0" presId="urn:microsoft.com/office/officeart/2005/8/layout/hierarchy1"/>
    <dgm:cxn modelId="{A5ED5486-7835-4D20-A388-6D907890DA0A}" type="presParOf" srcId="{2AB09A48-28D5-43AF-B2C6-6A9AD0D300E3}" destId="{A3641732-5E3B-4975-9BCE-DE880B40ECFF}" srcOrd="0" destOrd="0" presId="urn:microsoft.com/office/officeart/2005/8/layout/hierarchy1"/>
    <dgm:cxn modelId="{DED1AC4E-3025-4AF0-AC5A-F34A770D646D}" type="presParOf" srcId="{A3641732-5E3B-4975-9BCE-DE880B40ECFF}" destId="{14E669B5-F5EE-490F-A293-334AF3A0823C}" srcOrd="0" destOrd="0" presId="urn:microsoft.com/office/officeart/2005/8/layout/hierarchy1"/>
    <dgm:cxn modelId="{97FE47A3-CE39-4E36-A821-F5812B68DBA9}" type="presParOf" srcId="{A3641732-5E3B-4975-9BCE-DE880B40ECFF}" destId="{BE18D666-D642-4E9A-8026-35AA8BCAFFBE}" srcOrd="1" destOrd="0" presId="urn:microsoft.com/office/officeart/2005/8/layout/hierarchy1"/>
    <dgm:cxn modelId="{63FFCDF0-1767-4A34-AFAF-414917D43B5D}" type="presParOf" srcId="{2AB09A48-28D5-43AF-B2C6-6A9AD0D300E3}" destId="{745DAC2E-04E6-4265-83A1-816B065C7604}" srcOrd="1" destOrd="0" presId="urn:microsoft.com/office/officeart/2005/8/layout/hierarchy1"/>
    <dgm:cxn modelId="{E5A05A0B-020B-41E9-A4CE-23F08E1D747F}" type="presParOf" srcId="{745DAC2E-04E6-4265-83A1-816B065C7604}" destId="{E2603AFA-29D2-44A0-A864-5F2053F6C47E}" srcOrd="0" destOrd="0" presId="urn:microsoft.com/office/officeart/2005/8/layout/hierarchy1"/>
    <dgm:cxn modelId="{F03AFF25-75DB-46FA-9C6E-E2BC21D014D7}" type="presParOf" srcId="{745DAC2E-04E6-4265-83A1-816B065C7604}" destId="{885B8D7D-2C73-4AB4-9908-12A568E9649F}" srcOrd="1" destOrd="0" presId="urn:microsoft.com/office/officeart/2005/8/layout/hierarchy1"/>
    <dgm:cxn modelId="{20CD9E99-3A05-4CFA-BFEE-2219A99A6DFF}" type="presParOf" srcId="{885B8D7D-2C73-4AB4-9908-12A568E9649F}" destId="{0D23D342-C4FF-487C-A340-DCF1B41B69F9}" srcOrd="0" destOrd="0" presId="urn:microsoft.com/office/officeart/2005/8/layout/hierarchy1"/>
    <dgm:cxn modelId="{17F8FBCE-A183-4CFF-B3C7-FCA8E463F2DD}" type="presParOf" srcId="{0D23D342-C4FF-487C-A340-DCF1B41B69F9}" destId="{56CFEA77-08A1-4498-A1E5-62B759E33026}" srcOrd="0" destOrd="0" presId="urn:microsoft.com/office/officeart/2005/8/layout/hierarchy1"/>
    <dgm:cxn modelId="{48655888-E081-44B8-8CA8-4AD7972686CE}" type="presParOf" srcId="{0D23D342-C4FF-487C-A340-DCF1B41B69F9}" destId="{FF25BD3C-6BC9-49B6-817F-C6669C375E56}" srcOrd="1" destOrd="0" presId="urn:microsoft.com/office/officeart/2005/8/layout/hierarchy1"/>
    <dgm:cxn modelId="{8909D101-BBC0-40AD-892F-4E2C4BA513C1}" type="presParOf" srcId="{885B8D7D-2C73-4AB4-9908-12A568E9649F}" destId="{A368FC8D-A4D0-4F50-99B0-CB1FA9EAF7E3}" srcOrd="1" destOrd="0" presId="urn:microsoft.com/office/officeart/2005/8/layout/hierarchy1"/>
    <dgm:cxn modelId="{7009C9AE-A9ED-4D69-A2DF-394B0C8C4DA1}" type="presParOf" srcId="{745DAC2E-04E6-4265-83A1-816B065C7604}" destId="{90EE159C-D162-4C0F-958F-F69755F70D01}" srcOrd="2" destOrd="0" presId="urn:microsoft.com/office/officeart/2005/8/layout/hierarchy1"/>
    <dgm:cxn modelId="{2B44100A-076F-4AD6-B862-54021DB1B704}" type="presParOf" srcId="{745DAC2E-04E6-4265-83A1-816B065C7604}" destId="{29A73046-4D97-411F-B8E5-ADF8527E9C43}" srcOrd="3" destOrd="0" presId="urn:microsoft.com/office/officeart/2005/8/layout/hierarchy1"/>
    <dgm:cxn modelId="{56A0CD72-457B-4ED6-A22A-37A66CE3CA32}" type="presParOf" srcId="{29A73046-4D97-411F-B8E5-ADF8527E9C43}" destId="{0A5A3E81-FF7C-4392-81C8-D935E8057722}" srcOrd="0" destOrd="0" presId="urn:microsoft.com/office/officeart/2005/8/layout/hierarchy1"/>
    <dgm:cxn modelId="{57C1B6B4-A42A-42F3-9BDC-C5FE20484145}" type="presParOf" srcId="{0A5A3E81-FF7C-4392-81C8-D935E8057722}" destId="{E7BF595C-404A-4C70-9678-BD162D2A7631}" srcOrd="0" destOrd="0" presId="urn:microsoft.com/office/officeart/2005/8/layout/hierarchy1"/>
    <dgm:cxn modelId="{48028DA4-1AB0-4DF0-A990-008FB31DEF23}" type="presParOf" srcId="{0A5A3E81-FF7C-4392-81C8-D935E8057722}" destId="{40A2ED11-B136-4EA1-81FF-E8AAA25824E5}" srcOrd="1" destOrd="0" presId="urn:microsoft.com/office/officeart/2005/8/layout/hierarchy1"/>
    <dgm:cxn modelId="{EE8DB437-8EBA-43B6-AD31-27309087FF77}" type="presParOf" srcId="{29A73046-4D97-411F-B8E5-ADF8527E9C43}" destId="{3C161DD1-D67E-4F8F-8138-B859686486B2}" srcOrd="1" destOrd="0" presId="urn:microsoft.com/office/officeart/2005/8/layout/hierarchy1"/>
    <dgm:cxn modelId="{2E238D77-8052-4CC6-9C56-7ED6A6A171FF}" type="presParOf" srcId="{745DAC2E-04E6-4265-83A1-816B065C7604}" destId="{9EACA26F-7F58-490F-9E30-17CE4A01D49D}" srcOrd="4" destOrd="0" presId="urn:microsoft.com/office/officeart/2005/8/layout/hierarchy1"/>
    <dgm:cxn modelId="{A17D961A-C0D2-4A13-8529-1ADBF563FEA1}" type="presParOf" srcId="{745DAC2E-04E6-4265-83A1-816B065C7604}" destId="{8D01E485-E74F-4F74-8AE9-012D483532B0}" srcOrd="5" destOrd="0" presId="urn:microsoft.com/office/officeart/2005/8/layout/hierarchy1"/>
    <dgm:cxn modelId="{4238B214-FE3D-4C1C-896F-7DE67905C5C6}" type="presParOf" srcId="{8D01E485-E74F-4F74-8AE9-012D483532B0}" destId="{00B14DD6-DEC5-44B2-B562-DF2300245DBC}" srcOrd="0" destOrd="0" presId="urn:microsoft.com/office/officeart/2005/8/layout/hierarchy1"/>
    <dgm:cxn modelId="{3DECFCE0-2F85-45CC-BD83-8EC4868DC623}" type="presParOf" srcId="{00B14DD6-DEC5-44B2-B562-DF2300245DBC}" destId="{15C6CBFE-2478-45FB-BC82-3E6702598BEE}" srcOrd="0" destOrd="0" presId="urn:microsoft.com/office/officeart/2005/8/layout/hierarchy1"/>
    <dgm:cxn modelId="{1BD04C39-B058-48E6-8F51-11DE755CE19B}" type="presParOf" srcId="{00B14DD6-DEC5-44B2-B562-DF2300245DBC}" destId="{8E9B60CA-6E63-472C-91A2-27D4F5876454}" srcOrd="1" destOrd="0" presId="urn:microsoft.com/office/officeart/2005/8/layout/hierarchy1"/>
    <dgm:cxn modelId="{932DCD48-1A93-4487-AF51-3F9D7AC7EF8B}" type="presParOf" srcId="{8D01E485-E74F-4F74-8AE9-012D483532B0}" destId="{379EA8F3-3B5B-4A62-B226-D8428612F10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E3B7E-052E-4E33-82A2-71D54E25E69E}">
      <dsp:nvSpPr>
        <dsp:cNvPr id="0" name=""/>
        <dsp:cNvSpPr/>
      </dsp:nvSpPr>
      <dsp:spPr>
        <a:xfrm rot="16200000">
          <a:off x="783771" y="-783771"/>
          <a:ext cx="2137558" cy="370510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Зона абонемента</a:t>
          </a:r>
          <a:endParaRPr lang="ru-RU" sz="3100" kern="1200" dirty="0"/>
        </a:p>
      </dsp:txBody>
      <dsp:txXfrm rot="5400000">
        <a:off x="0" y="0"/>
        <a:ext cx="3705101" cy="1603168"/>
      </dsp:txXfrm>
    </dsp:sp>
    <dsp:sp modelId="{F2669263-EDB8-4196-BE1E-4B2838044D92}">
      <dsp:nvSpPr>
        <dsp:cNvPr id="0" name=""/>
        <dsp:cNvSpPr/>
      </dsp:nvSpPr>
      <dsp:spPr>
        <a:xfrm>
          <a:off x="3705101" y="0"/>
          <a:ext cx="3705101" cy="213755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Зона коллективной работы</a:t>
          </a:r>
          <a:endParaRPr lang="ru-RU" sz="3100" kern="1200" dirty="0"/>
        </a:p>
      </dsp:txBody>
      <dsp:txXfrm>
        <a:off x="3705101" y="0"/>
        <a:ext cx="3705101" cy="1603168"/>
      </dsp:txXfrm>
    </dsp:sp>
    <dsp:sp modelId="{2AD4FADF-B940-41CC-992D-FAB1B3E49BC0}">
      <dsp:nvSpPr>
        <dsp:cNvPr id="0" name=""/>
        <dsp:cNvSpPr/>
      </dsp:nvSpPr>
      <dsp:spPr>
        <a:xfrm rot="10800000">
          <a:off x="0" y="2137558"/>
          <a:ext cx="3705101" cy="213755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Презентационная зона</a:t>
          </a:r>
          <a:endParaRPr lang="ru-RU" sz="3100" kern="1200" dirty="0"/>
        </a:p>
      </dsp:txBody>
      <dsp:txXfrm rot="10800000">
        <a:off x="0" y="2671948"/>
        <a:ext cx="3705101" cy="1603168"/>
      </dsp:txXfrm>
    </dsp:sp>
    <dsp:sp modelId="{046D3E45-15BD-4DF4-A78A-53181D467E03}">
      <dsp:nvSpPr>
        <dsp:cNvPr id="0" name=""/>
        <dsp:cNvSpPr/>
      </dsp:nvSpPr>
      <dsp:spPr>
        <a:xfrm rot="5400000">
          <a:off x="4488873" y="1353786"/>
          <a:ext cx="2137558" cy="370510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Рекреационная зона</a:t>
          </a:r>
          <a:endParaRPr lang="ru-RU" sz="3100" kern="1200" dirty="0"/>
        </a:p>
      </dsp:txBody>
      <dsp:txXfrm rot="-5400000">
        <a:off x="3705101" y="2671947"/>
        <a:ext cx="3705101" cy="1603168"/>
      </dsp:txXfrm>
    </dsp:sp>
    <dsp:sp modelId="{1181BC89-E87F-430F-8F60-75376BC35271}">
      <dsp:nvSpPr>
        <dsp:cNvPr id="0" name=""/>
        <dsp:cNvSpPr/>
      </dsp:nvSpPr>
      <dsp:spPr>
        <a:xfrm>
          <a:off x="2593571" y="1603168"/>
          <a:ext cx="2223060" cy="106877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ИБЦ ОО</a:t>
          </a:r>
          <a:endParaRPr lang="ru-RU" sz="3100" kern="1200" dirty="0"/>
        </a:p>
      </dsp:txBody>
      <dsp:txXfrm>
        <a:off x="2645744" y="1655341"/>
        <a:ext cx="2118714" cy="964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32959-5FA6-473A-8DAA-E87B3452BC6B}">
      <dsp:nvSpPr>
        <dsp:cNvPr id="0" name=""/>
        <dsp:cNvSpPr/>
      </dsp:nvSpPr>
      <dsp:spPr>
        <a:xfrm>
          <a:off x="788669" y="0"/>
          <a:ext cx="8938260" cy="53006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058C4-2E3B-45D2-9809-40A405AC769C}">
      <dsp:nvSpPr>
        <dsp:cNvPr id="0" name=""/>
        <dsp:cNvSpPr/>
      </dsp:nvSpPr>
      <dsp:spPr>
        <a:xfrm>
          <a:off x="11296" y="1590198"/>
          <a:ext cx="3384708" cy="21202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Интерес к учебе</a:t>
          </a:r>
          <a:endParaRPr lang="ru-RU" sz="3000" kern="1200" dirty="0"/>
        </a:p>
      </dsp:txBody>
      <dsp:txXfrm>
        <a:off x="114799" y="1693701"/>
        <a:ext cx="3177702" cy="1913259"/>
      </dsp:txXfrm>
    </dsp:sp>
    <dsp:sp modelId="{68E122DA-BFC3-4767-B75C-DD836409FF75}">
      <dsp:nvSpPr>
        <dsp:cNvPr id="0" name=""/>
        <dsp:cNvSpPr/>
      </dsp:nvSpPr>
      <dsp:spPr>
        <a:xfrm>
          <a:off x="3565445" y="1590198"/>
          <a:ext cx="3384708" cy="21202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Успеваемость </a:t>
          </a:r>
          <a:endParaRPr lang="ru-RU" sz="3000" kern="1200" dirty="0"/>
        </a:p>
      </dsp:txBody>
      <dsp:txXfrm>
        <a:off x="3668948" y="1693701"/>
        <a:ext cx="3177702" cy="1913259"/>
      </dsp:txXfrm>
    </dsp:sp>
    <dsp:sp modelId="{3C9D42F1-5D40-4E72-AE9A-E7EFED464384}">
      <dsp:nvSpPr>
        <dsp:cNvPr id="0" name=""/>
        <dsp:cNvSpPr/>
      </dsp:nvSpPr>
      <dsp:spPr>
        <a:xfrm>
          <a:off x="7119595" y="1590198"/>
          <a:ext cx="3384708" cy="21202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Самореализация, конкурсы, олимпиады, проекты</a:t>
          </a:r>
          <a:endParaRPr lang="ru-RU" sz="3000" kern="1200" dirty="0"/>
        </a:p>
      </dsp:txBody>
      <dsp:txXfrm>
        <a:off x="7223098" y="1693701"/>
        <a:ext cx="3177702" cy="19132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CA26F-7F58-490F-9E30-17CE4A01D49D}">
      <dsp:nvSpPr>
        <dsp:cNvPr id="0" name=""/>
        <dsp:cNvSpPr/>
      </dsp:nvSpPr>
      <dsp:spPr>
        <a:xfrm>
          <a:off x="6657681" y="3190552"/>
          <a:ext cx="1566587" cy="372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36"/>
              </a:lnTo>
              <a:lnTo>
                <a:pt x="1566587" y="254036"/>
              </a:lnTo>
              <a:lnTo>
                <a:pt x="1566587" y="3727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EE159C-D162-4C0F-958F-F69755F70D01}">
      <dsp:nvSpPr>
        <dsp:cNvPr id="0" name=""/>
        <dsp:cNvSpPr/>
      </dsp:nvSpPr>
      <dsp:spPr>
        <a:xfrm>
          <a:off x="6611961" y="3190552"/>
          <a:ext cx="91440" cy="3727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7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03AFA-29D2-44A0-A864-5F2053F6C47E}">
      <dsp:nvSpPr>
        <dsp:cNvPr id="0" name=""/>
        <dsp:cNvSpPr/>
      </dsp:nvSpPr>
      <dsp:spPr>
        <a:xfrm>
          <a:off x="5091093" y="3190552"/>
          <a:ext cx="1566587" cy="372776"/>
        </a:xfrm>
        <a:custGeom>
          <a:avLst/>
          <a:gdLst/>
          <a:ahLst/>
          <a:cxnLst/>
          <a:rect l="0" t="0" r="0" b="0"/>
          <a:pathLst>
            <a:path>
              <a:moveTo>
                <a:pt x="1566587" y="0"/>
              </a:moveTo>
              <a:lnTo>
                <a:pt x="1566587" y="254036"/>
              </a:lnTo>
              <a:lnTo>
                <a:pt x="0" y="254036"/>
              </a:lnTo>
              <a:lnTo>
                <a:pt x="0" y="3727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93A25-F83D-48B4-8066-BFD68C6A620C}">
      <dsp:nvSpPr>
        <dsp:cNvPr id="0" name=""/>
        <dsp:cNvSpPr/>
      </dsp:nvSpPr>
      <dsp:spPr>
        <a:xfrm>
          <a:off x="4699447" y="2003862"/>
          <a:ext cx="1958234" cy="372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36"/>
              </a:lnTo>
              <a:lnTo>
                <a:pt x="1958234" y="254036"/>
              </a:lnTo>
              <a:lnTo>
                <a:pt x="1958234" y="3727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BA2A8-EE92-412C-A43E-76D46289A439}">
      <dsp:nvSpPr>
        <dsp:cNvPr id="0" name=""/>
        <dsp:cNvSpPr/>
      </dsp:nvSpPr>
      <dsp:spPr>
        <a:xfrm>
          <a:off x="2741212" y="3190552"/>
          <a:ext cx="783293" cy="372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36"/>
              </a:lnTo>
              <a:lnTo>
                <a:pt x="783293" y="254036"/>
              </a:lnTo>
              <a:lnTo>
                <a:pt x="783293" y="3727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F04E3-C968-4505-A0A2-D65D4A524C3A}">
      <dsp:nvSpPr>
        <dsp:cNvPr id="0" name=""/>
        <dsp:cNvSpPr/>
      </dsp:nvSpPr>
      <dsp:spPr>
        <a:xfrm>
          <a:off x="1957919" y="3190552"/>
          <a:ext cx="783293" cy="372776"/>
        </a:xfrm>
        <a:custGeom>
          <a:avLst/>
          <a:gdLst/>
          <a:ahLst/>
          <a:cxnLst/>
          <a:rect l="0" t="0" r="0" b="0"/>
          <a:pathLst>
            <a:path>
              <a:moveTo>
                <a:pt x="783293" y="0"/>
              </a:moveTo>
              <a:lnTo>
                <a:pt x="783293" y="254036"/>
              </a:lnTo>
              <a:lnTo>
                <a:pt x="0" y="254036"/>
              </a:lnTo>
              <a:lnTo>
                <a:pt x="0" y="3727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94BD-54AA-4C87-9B3E-AC715898E31E}">
      <dsp:nvSpPr>
        <dsp:cNvPr id="0" name=""/>
        <dsp:cNvSpPr/>
      </dsp:nvSpPr>
      <dsp:spPr>
        <a:xfrm>
          <a:off x="2741212" y="2003862"/>
          <a:ext cx="1958234" cy="372776"/>
        </a:xfrm>
        <a:custGeom>
          <a:avLst/>
          <a:gdLst/>
          <a:ahLst/>
          <a:cxnLst/>
          <a:rect l="0" t="0" r="0" b="0"/>
          <a:pathLst>
            <a:path>
              <a:moveTo>
                <a:pt x="1958234" y="0"/>
              </a:moveTo>
              <a:lnTo>
                <a:pt x="1958234" y="254036"/>
              </a:lnTo>
              <a:lnTo>
                <a:pt x="0" y="254036"/>
              </a:lnTo>
              <a:lnTo>
                <a:pt x="0" y="3727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6E820-CDC9-4EBD-B3E2-950C7182D6D7}">
      <dsp:nvSpPr>
        <dsp:cNvPr id="0" name=""/>
        <dsp:cNvSpPr/>
      </dsp:nvSpPr>
      <dsp:spPr>
        <a:xfrm>
          <a:off x="4653727" y="817172"/>
          <a:ext cx="91440" cy="3727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7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CC75D-24F7-42E5-ADB2-05C7ACA3B1F6}">
      <dsp:nvSpPr>
        <dsp:cNvPr id="0" name=""/>
        <dsp:cNvSpPr/>
      </dsp:nvSpPr>
      <dsp:spPr>
        <a:xfrm>
          <a:off x="4058570" y="3259"/>
          <a:ext cx="1281753" cy="813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7003A-00E7-4B75-94BB-1DC1FA0C47CC}">
      <dsp:nvSpPr>
        <dsp:cNvPr id="0" name=""/>
        <dsp:cNvSpPr/>
      </dsp:nvSpPr>
      <dsp:spPr>
        <a:xfrm>
          <a:off x="4200987" y="138555"/>
          <a:ext cx="1281753" cy="813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ФИМЦ</a:t>
          </a:r>
        </a:p>
      </dsp:txBody>
      <dsp:txXfrm>
        <a:off x="4224826" y="162394"/>
        <a:ext cx="1234075" cy="766235"/>
      </dsp:txXfrm>
    </dsp:sp>
    <dsp:sp modelId="{E974EC4D-A5BA-4662-9D4C-0FC407089CFC}">
      <dsp:nvSpPr>
        <dsp:cNvPr id="0" name=""/>
        <dsp:cNvSpPr/>
      </dsp:nvSpPr>
      <dsp:spPr>
        <a:xfrm>
          <a:off x="4058570" y="1189949"/>
          <a:ext cx="1281753" cy="813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80396-1123-41C8-8F95-53A776C6E326}">
      <dsp:nvSpPr>
        <dsp:cNvPr id="0" name=""/>
        <dsp:cNvSpPr/>
      </dsp:nvSpPr>
      <dsp:spPr>
        <a:xfrm>
          <a:off x="4200987" y="1325245"/>
          <a:ext cx="1281753" cy="813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РИМБЦ</a:t>
          </a:r>
        </a:p>
      </dsp:txBody>
      <dsp:txXfrm>
        <a:off x="4224826" y="1349084"/>
        <a:ext cx="1234075" cy="766235"/>
      </dsp:txXfrm>
    </dsp:sp>
    <dsp:sp modelId="{E485D4B1-8B97-4D07-9AA0-6669591A76AF}">
      <dsp:nvSpPr>
        <dsp:cNvPr id="0" name=""/>
        <dsp:cNvSpPr/>
      </dsp:nvSpPr>
      <dsp:spPr>
        <a:xfrm>
          <a:off x="2100336" y="2376639"/>
          <a:ext cx="1281753" cy="813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6D950-8049-4E30-A8A2-F02C435A4D6F}">
      <dsp:nvSpPr>
        <dsp:cNvPr id="0" name=""/>
        <dsp:cNvSpPr/>
      </dsp:nvSpPr>
      <dsp:spPr>
        <a:xfrm>
          <a:off x="2242753" y="2511935"/>
          <a:ext cx="1281753" cy="813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Базовый ИБЦ</a:t>
          </a:r>
        </a:p>
      </dsp:txBody>
      <dsp:txXfrm>
        <a:off x="2266592" y="2535774"/>
        <a:ext cx="1234075" cy="766235"/>
      </dsp:txXfrm>
    </dsp:sp>
    <dsp:sp modelId="{AFB6A572-CAD3-488D-96B0-1F50C1D493A1}">
      <dsp:nvSpPr>
        <dsp:cNvPr id="0" name=""/>
        <dsp:cNvSpPr/>
      </dsp:nvSpPr>
      <dsp:spPr>
        <a:xfrm>
          <a:off x="1317042" y="3563329"/>
          <a:ext cx="1281753" cy="813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56639-5D0F-46CB-B7B2-3CBD1EE422BF}">
      <dsp:nvSpPr>
        <dsp:cNvPr id="0" name=""/>
        <dsp:cNvSpPr/>
      </dsp:nvSpPr>
      <dsp:spPr>
        <a:xfrm>
          <a:off x="1459459" y="3698625"/>
          <a:ext cx="1281753" cy="813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ИБЦ ОО</a:t>
          </a:r>
        </a:p>
      </dsp:txBody>
      <dsp:txXfrm>
        <a:off x="1483298" y="3722464"/>
        <a:ext cx="1234075" cy="766235"/>
      </dsp:txXfrm>
    </dsp:sp>
    <dsp:sp modelId="{31FBF616-EEFF-49A6-88EE-D0C8D4A58F94}">
      <dsp:nvSpPr>
        <dsp:cNvPr id="0" name=""/>
        <dsp:cNvSpPr/>
      </dsp:nvSpPr>
      <dsp:spPr>
        <a:xfrm>
          <a:off x="2883629" y="3563329"/>
          <a:ext cx="1281753" cy="813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5C3EA-8622-4B87-AAC1-AD5682ADD928}">
      <dsp:nvSpPr>
        <dsp:cNvPr id="0" name=""/>
        <dsp:cNvSpPr/>
      </dsp:nvSpPr>
      <dsp:spPr>
        <a:xfrm>
          <a:off x="3026046" y="3698625"/>
          <a:ext cx="1281753" cy="813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ИБЦ ОО</a:t>
          </a:r>
        </a:p>
      </dsp:txBody>
      <dsp:txXfrm>
        <a:off x="3049885" y="3722464"/>
        <a:ext cx="1234075" cy="766235"/>
      </dsp:txXfrm>
    </dsp:sp>
    <dsp:sp modelId="{14E669B5-F5EE-490F-A293-334AF3A0823C}">
      <dsp:nvSpPr>
        <dsp:cNvPr id="0" name=""/>
        <dsp:cNvSpPr/>
      </dsp:nvSpPr>
      <dsp:spPr>
        <a:xfrm>
          <a:off x="6016804" y="2376639"/>
          <a:ext cx="1281753" cy="813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18D666-D642-4E9A-8026-35AA8BCAFFBE}">
      <dsp:nvSpPr>
        <dsp:cNvPr id="0" name=""/>
        <dsp:cNvSpPr/>
      </dsp:nvSpPr>
      <dsp:spPr>
        <a:xfrm>
          <a:off x="6159221" y="2511935"/>
          <a:ext cx="1281753" cy="813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Базовый ИБЦ</a:t>
          </a:r>
        </a:p>
      </dsp:txBody>
      <dsp:txXfrm>
        <a:off x="6183060" y="2535774"/>
        <a:ext cx="1234075" cy="766235"/>
      </dsp:txXfrm>
    </dsp:sp>
    <dsp:sp modelId="{56CFEA77-08A1-4498-A1E5-62B759E33026}">
      <dsp:nvSpPr>
        <dsp:cNvPr id="0" name=""/>
        <dsp:cNvSpPr/>
      </dsp:nvSpPr>
      <dsp:spPr>
        <a:xfrm>
          <a:off x="4450217" y="3563329"/>
          <a:ext cx="1281753" cy="813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5BD3C-6BC9-49B6-817F-C6669C375E56}">
      <dsp:nvSpPr>
        <dsp:cNvPr id="0" name=""/>
        <dsp:cNvSpPr/>
      </dsp:nvSpPr>
      <dsp:spPr>
        <a:xfrm>
          <a:off x="4592634" y="3698625"/>
          <a:ext cx="1281753" cy="813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ИБЦ ОО</a:t>
          </a:r>
        </a:p>
      </dsp:txBody>
      <dsp:txXfrm>
        <a:off x="4616473" y="3722464"/>
        <a:ext cx="1234075" cy="766235"/>
      </dsp:txXfrm>
    </dsp:sp>
    <dsp:sp modelId="{E7BF595C-404A-4C70-9678-BD162D2A7631}">
      <dsp:nvSpPr>
        <dsp:cNvPr id="0" name=""/>
        <dsp:cNvSpPr/>
      </dsp:nvSpPr>
      <dsp:spPr>
        <a:xfrm>
          <a:off x="6016804" y="3563329"/>
          <a:ext cx="1281753" cy="813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2ED11-B136-4EA1-81FF-E8AAA25824E5}">
      <dsp:nvSpPr>
        <dsp:cNvPr id="0" name=""/>
        <dsp:cNvSpPr/>
      </dsp:nvSpPr>
      <dsp:spPr>
        <a:xfrm>
          <a:off x="6159221" y="3698625"/>
          <a:ext cx="1281753" cy="813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ИБЦ ОО</a:t>
          </a:r>
        </a:p>
      </dsp:txBody>
      <dsp:txXfrm>
        <a:off x="6183060" y="3722464"/>
        <a:ext cx="1234075" cy="766235"/>
      </dsp:txXfrm>
    </dsp:sp>
    <dsp:sp modelId="{15C6CBFE-2478-45FB-BC82-3E6702598BEE}">
      <dsp:nvSpPr>
        <dsp:cNvPr id="0" name=""/>
        <dsp:cNvSpPr/>
      </dsp:nvSpPr>
      <dsp:spPr>
        <a:xfrm>
          <a:off x="7583392" y="3563329"/>
          <a:ext cx="1281753" cy="813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B60CA-6E63-472C-91A2-27D4F5876454}">
      <dsp:nvSpPr>
        <dsp:cNvPr id="0" name=""/>
        <dsp:cNvSpPr/>
      </dsp:nvSpPr>
      <dsp:spPr>
        <a:xfrm>
          <a:off x="7725809" y="3698625"/>
          <a:ext cx="1281753" cy="813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/>
            <a:t>ИБЦ ОО</a:t>
          </a:r>
        </a:p>
      </dsp:txBody>
      <dsp:txXfrm>
        <a:off x="7749648" y="3722464"/>
        <a:ext cx="1234075" cy="766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DEDF1-65D1-4980-9AEA-C543CA21CE6E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686AC-009A-4861-931D-BFE5C40E9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44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58165-5877-4FBF-952F-0D5C12011C0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724FE-E446-40E2-BB9D-90D1B6DC6A9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4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5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0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9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45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5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54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25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7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37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1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9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BED2-397E-424B-AF18-F906C9B9469C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49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направления и проблемы модернизации </a:t>
            </a:r>
            <a:r>
              <a:rPr lang="ru-RU" sz="6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6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школьных библиотек в контексте требований ФГОС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227616"/>
            <a:ext cx="9144000" cy="1959428"/>
          </a:xfrm>
        </p:spPr>
        <p:txBody>
          <a:bodyPr>
            <a:normAutofit/>
          </a:bodyPr>
          <a:lstStyle/>
          <a:p>
            <a:pPr lvl="0"/>
            <a:r>
              <a:rPr lang="ru-RU" dirty="0" err="1">
                <a:solidFill>
                  <a:prstClr val="black"/>
                </a:solidFill>
              </a:rPr>
              <a:t>Ст.научный</a:t>
            </a:r>
            <a:r>
              <a:rPr lang="ru-RU" dirty="0">
                <a:solidFill>
                  <a:prstClr val="black"/>
                </a:solidFill>
              </a:rPr>
              <a:t> сотрудник лаборатории развития общего образования АОУ ВО ДПО «Вологодский институт развития образования», кандидат филологических наук 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</a:rPr>
              <a:t>Игнатьева Анна Сергеевна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86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9471" y="241045"/>
            <a:ext cx="5023262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Рекреационная зона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494" y="217575"/>
            <a:ext cx="2975738" cy="3516484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82" y="3491345"/>
            <a:ext cx="4102964" cy="3115326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394835" y="1436914"/>
            <a:ext cx="6567055" cy="41088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гражданско-патриотической направленности,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культурно-просветительских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социально-значимых мероприятий — «библиотечных уроков»,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 с интересными людьми, литературных гостиных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досуга обучающихся – проведение интеллектуальных игр, литературных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творческих мастерских, конкурсов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6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42" y="365125"/>
            <a:ext cx="5030053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Презентационная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988" y="225520"/>
            <a:ext cx="3378029" cy="2728759"/>
          </a:xfrm>
          <a:prstGeom prst="rect">
            <a:avLst/>
          </a:prstGeom>
        </p:spPr>
      </p:pic>
      <p:pic>
        <p:nvPicPr>
          <p:cNvPr id="4102" name="Picture 6" descr="http://4.bp.blogspot.com/-JUooYcZZ5ww/UmdGpLClirI/AAAAAAAAAr0/jVoeMYS-f0M/s1600/zhLNw0zr36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1" y="296433"/>
            <a:ext cx="3543795" cy="26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66233" y="1825625"/>
            <a:ext cx="5294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пространство для экспозиций 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21" y="3440468"/>
            <a:ext cx="3601374" cy="270535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165270" y="1971304"/>
            <a:ext cx="4503718" cy="429327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экспозиций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детского творчества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подборки материала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Стенды, интересная информация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ushinsky.zemetchino.pnzreg.ru/files/ushinsky_zemetchino_pnzreg_ru/fotografii/dsc_0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89" y="3440468"/>
            <a:ext cx="3378028" cy="270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4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6" y="1763714"/>
            <a:ext cx="881063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16"/>
          <p:cNvSpPr>
            <a:spLocks noChangeArrowheads="1"/>
          </p:cNvSpPr>
          <p:nvPr/>
        </p:nvSpPr>
        <p:spPr bwMode="auto">
          <a:xfrm>
            <a:off x="1520825" y="4189413"/>
            <a:ext cx="31003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HelveticaNeue"/>
              </a:rPr>
              <a:t>АРМ библиотекаря</a:t>
            </a: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 для реализации функций: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- контролируемой печати и копирования бумажных материалов;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- воспроизведения электронных изданий и ЦОР;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- ведения информационных ресурсов, а также информации об имеющихся массивах и ресурсах.</a:t>
            </a: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69512" y="782041"/>
            <a:ext cx="3106738" cy="3281362"/>
          </a:xfrm>
          <a:prstGeom prst="roundRect">
            <a:avLst>
              <a:gd name="adj" fmla="val 3590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293" name="TextBox 18"/>
          <p:cNvSpPr txBox="1">
            <a:spLocks noChangeArrowheads="1"/>
          </p:cNvSpPr>
          <p:nvPr/>
        </p:nvSpPr>
        <p:spPr bwMode="auto">
          <a:xfrm>
            <a:off x="4125914" y="1443039"/>
            <a:ext cx="5190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МФУ</a:t>
            </a:r>
          </a:p>
        </p:txBody>
      </p:sp>
      <p:sp>
        <p:nvSpPr>
          <p:cNvPr id="12294" name="TextBox 19"/>
          <p:cNvSpPr txBox="1">
            <a:spLocks noChangeArrowheads="1"/>
          </p:cNvSpPr>
          <p:nvPr/>
        </p:nvSpPr>
        <p:spPr bwMode="auto">
          <a:xfrm>
            <a:off x="1695450" y="762001"/>
            <a:ext cx="2160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Стационарный компьютер с выходом в интернет</a:t>
            </a:r>
          </a:p>
        </p:txBody>
      </p:sp>
      <p:sp>
        <p:nvSpPr>
          <p:cNvPr id="12295" name="TextBox 22"/>
          <p:cNvSpPr txBox="1">
            <a:spLocks noChangeArrowheads="1"/>
          </p:cNvSpPr>
          <p:nvPr/>
        </p:nvSpPr>
        <p:spPr bwMode="auto">
          <a:xfrm>
            <a:off x="1695450" y="202844"/>
            <a:ext cx="93432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Оборудование для школьных информационно-библиотечных центров</a:t>
            </a:r>
          </a:p>
        </p:txBody>
      </p:sp>
      <p:sp>
        <p:nvSpPr>
          <p:cNvPr id="12296" name="Прямоугольник 71"/>
          <p:cNvSpPr>
            <a:spLocks noChangeArrowheads="1"/>
          </p:cNvSpPr>
          <p:nvPr/>
        </p:nvSpPr>
        <p:spPr bwMode="auto">
          <a:xfrm>
            <a:off x="4694238" y="4167188"/>
            <a:ext cx="25336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HelveticaNeue"/>
              </a:rPr>
              <a:t>АРМ ученика</a:t>
            </a: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 для: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 - реализации функции выхода в Интернет со стационарных компьютеров, расположенных в помещении библиотеки;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- для организации зоны доступа к государственным информационным ресурсам и ресурсам ограниченного использования.</a:t>
            </a:r>
          </a:p>
        </p:txBody>
      </p:sp>
      <p:pic>
        <p:nvPicPr>
          <p:cNvPr id="12297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6" y="1712913"/>
            <a:ext cx="120967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4" y="1149350"/>
            <a:ext cx="65722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Box 45"/>
          <p:cNvSpPr txBox="1">
            <a:spLocks noChangeArrowheads="1"/>
          </p:cNvSpPr>
          <p:nvPr/>
        </p:nvSpPr>
        <p:spPr bwMode="auto">
          <a:xfrm>
            <a:off x="3663950" y="1208089"/>
            <a:ext cx="918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Гарнитура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792663" y="763588"/>
            <a:ext cx="2322512" cy="3281362"/>
          </a:xfrm>
          <a:prstGeom prst="roundRect">
            <a:avLst>
              <a:gd name="adj" fmla="val 3590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2303" name="Рисунок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1" y="1204913"/>
            <a:ext cx="2220913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Рисунок 5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2892425"/>
            <a:ext cx="836613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TextBox 54"/>
          <p:cNvSpPr txBox="1">
            <a:spLocks noChangeArrowheads="1"/>
          </p:cNvSpPr>
          <p:nvPr/>
        </p:nvSpPr>
        <p:spPr bwMode="auto">
          <a:xfrm>
            <a:off x="4791075" y="3227388"/>
            <a:ext cx="1530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Стационарный компьютер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с выходом в Интернет</a:t>
            </a:r>
          </a:p>
        </p:txBody>
      </p:sp>
      <p:sp>
        <p:nvSpPr>
          <p:cNvPr id="12306" name="Прямоугольник 57"/>
          <p:cNvSpPr>
            <a:spLocks noChangeArrowheads="1"/>
          </p:cNvSpPr>
          <p:nvPr/>
        </p:nvSpPr>
        <p:spPr bwMode="auto">
          <a:xfrm>
            <a:off x="7285039" y="4167188"/>
            <a:ext cx="1901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HelveticaNeue"/>
              </a:rPr>
              <a:t>Комплект поддержки групповой работы </a:t>
            </a: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для: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- проектно-исследовательской и коллективной метапредметной деятельности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210425" y="758826"/>
            <a:ext cx="1824038" cy="3279775"/>
          </a:xfrm>
          <a:prstGeom prst="roundRect">
            <a:avLst>
              <a:gd name="adj" fmla="val 3590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2308" name="Рисунок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858839"/>
            <a:ext cx="7048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9" name="TextBox 81"/>
          <p:cNvSpPr txBox="1">
            <a:spLocks noChangeArrowheads="1"/>
          </p:cNvSpPr>
          <p:nvPr/>
        </p:nvSpPr>
        <p:spPr bwMode="auto">
          <a:xfrm>
            <a:off x="7231064" y="1785938"/>
            <a:ext cx="922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Флипчарт, доска</a:t>
            </a:r>
          </a:p>
        </p:txBody>
      </p:sp>
      <p:pic>
        <p:nvPicPr>
          <p:cNvPr id="12310" name="Рисунок 2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957263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Рисунок 8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>
            <a:fillRect/>
          </a:stretch>
        </p:blipFill>
        <p:spPr bwMode="auto">
          <a:xfrm>
            <a:off x="7254875" y="3328988"/>
            <a:ext cx="1143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Рисунок 8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9" y="2392364"/>
            <a:ext cx="644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Рисунок 86"/>
          <p:cNvPicPr>
            <a:picLocks noChangeAspect="1"/>
          </p:cNvPicPr>
          <p:nvPr/>
        </p:nvPicPr>
        <p:blipFill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2560638"/>
            <a:ext cx="100488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4" name="TextBox 87"/>
          <p:cNvSpPr txBox="1">
            <a:spLocks noChangeArrowheads="1"/>
          </p:cNvSpPr>
          <p:nvPr/>
        </p:nvSpPr>
        <p:spPr bwMode="auto">
          <a:xfrm>
            <a:off x="8078789" y="3803651"/>
            <a:ext cx="857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Проектор</a:t>
            </a:r>
          </a:p>
        </p:txBody>
      </p:sp>
      <p:sp>
        <p:nvSpPr>
          <p:cNvPr id="12315" name="TextBox 88"/>
          <p:cNvSpPr txBox="1">
            <a:spLocks noChangeArrowheads="1"/>
          </p:cNvSpPr>
          <p:nvPr/>
        </p:nvSpPr>
        <p:spPr bwMode="auto">
          <a:xfrm>
            <a:off x="8285164" y="3249614"/>
            <a:ext cx="7550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Ноутбук</a:t>
            </a:r>
          </a:p>
        </p:txBody>
      </p:sp>
      <p:sp>
        <p:nvSpPr>
          <p:cNvPr id="12316" name="TextBox 89"/>
          <p:cNvSpPr txBox="1">
            <a:spLocks noChangeArrowheads="1"/>
          </p:cNvSpPr>
          <p:nvPr/>
        </p:nvSpPr>
        <p:spPr bwMode="auto">
          <a:xfrm>
            <a:off x="7254876" y="3035301"/>
            <a:ext cx="771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Колонки</a:t>
            </a:r>
          </a:p>
        </p:txBody>
      </p:sp>
      <p:sp>
        <p:nvSpPr>
          <p:cNvPr id="12317" name="TextBox 90"/>
          <p:cNvSpPr txBox="1">
            <a:spLocks noChangeArrowheads="1"/>
          </p:cNvSpPr>
          <p:nvPr/>
        </p:nvSpPr>
        <p:spPr bwMode="auto">
          <a:xfrm>
            <a:off x="8267701" y="2135189"/>
            <a:ext cx="6174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Экран</a:t>
            </a:r>
          </a:p>
        </p:txBody>
      </p:sp>
      <p:pic>
        <p:nvPicPr>
          <p:cNvPr id="12318" name="Рисунок 9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1" y="1090613"/>
            <a:ext cx="18954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9" name="TextBox 92"/>
          <p:cNvSpPr txBox="1">
            <a:spLocks noChangeArrowheads="1"/>
          </p:cNvSpPr>
          <p:nvPr/>
        </p:nvSpPr>
        <p:spPr bwMode="auto">
          <a:xfrm>
            <a:off x="5799138" y="3708401"/>
            <a:ext cx="918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Гарнитура</a:t>
            </a:r>
          </a:p>
        </p:txBody>
      </p:sp>
      <p:pic>
        <p:nvPicPr>
          <p:cNvPr id="12320" name="Рисунок 9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9" y="2398713"/>
            <a:ext cx="909637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1" name="TextBox 94"/>
          <p:cNvSpPr txBox="1">
            <a:spLocks noChangeArrowheads="1"/>
          </p:cNvSpPr>
          <p:nvPr/>
        </p:nvSpPr>
        <p:spPr bwMode="auto">
          <a:xfrm>
            <a:off x="2879726" y="3241676"/>
            <a:ext cx="1922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Программное обеспечение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093200" y="752476"/>
            <a:ext cx="1462088" cy="3279775"/>
          </a:xfrm>
          <a:prstGeom prst="roundRect">
            <a:avLst>
              <a:gd name="adj" fmla="val 3590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323" name="Прямоугольник 41"/>
          <p:cNvSpPr>
            <a:spLocks noChangeArrowheads="1"/>
          </p:cNvSpPr>
          <p:nvPr/>
        </p:nvSpPr>
        <p:spPr bwMode="auto">
          <a:xfrm>
            <a:off x="9104314" y="4159251"/>
            <a:ext cx="15081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HelveticaNeue"/>
              </a:rPr>
              <a:t>Подписка к</a:t>
            </a:r>
            <a:r>
              <a:rPr lang="en-US" altLang="ru-RU" sz="1400" b="1">
                <a:solidFill>
                  <a:srgbClr val="000000"/>
                </a:solidFill>
                <a:latin typeface="HelveticaNeue"/>
              </a:rPr>
              <a:t> </a:t>
            </a:r>
            <a:r>
              <a:rPr lang="ru-RU" altLang="ru-RU" sz="1400" b="1">
                <a:solidFill>
                  <a:srgbClr val="000000"/>
                </a:solidFill>
                <a:latin typeface="HelveticaNeue"/>
              </a:rPr>
              <a:t>электронной библиотеке </a:t>
            </a: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для: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- предостав-ление доступа к электронным изданиям, произведениям</a:t>
            </a:r>
            <a:br>
              <a:rPr lang="ru-RU" altLang="ru-RU" sz="1400">
                <a:solidFill>
                  <a:srgbClr val="000000"/>
                </a:solidFill>
                <a:latin typeface="HelveticaNeue"/>
              </a:rPr>
            </a:br>
            <a:r>
              <a:rPr lang="ru-RU" altLang="ru-RU" sz="1400">
                <a:solidFill>
                  <a:srgbClr val="000000"/>
                </a:solidFill>
                <a:latin typeface="HelveticaNeue"/>
              </a:rPr>
              <a:t>(например, посредством "ЛитРес")</a:t>
            </a:r>
          </a:p>
        </p:txBody>
      </p:sp>
      <p:pic>
        <p:nvPicPr>
          <p:cNvPr id="12324" name="Рисунок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r="15143" b="17842"/>
          <a:stretch>
            <a:fillRect/>
          </a:stretch>
        </p:blipFill>
        <p:spPr bwMode="auto">
          <a:xfrm>
            <a:off x="9097963" y="949325"/>
            <a:ext cx="14097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Рисунок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000"/>
          <a:stretch>
            <a:fillRect/>
          </a:stretch>
        </p:blipFill>
        <p:spPr bwMode="auto">
          <a:xfrm>
            <a:off x="9186863" y="1406525"/>
            <a:ext cx="13636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9197975" y="2362201"/>
            <a:ext cx="666750" cy="728663"/>
          </a:xfrm>
          <a:custGeom>
            <a:avLst/>
            <a:gdLst>
              <a:gd name="connsiteX0" fmla="*/ 566057 w 566057"/>
              <a:gd name="connsiteY0" fmla="*/ 0 h 729343"/>
              <a:gd name="connsiteX1" fmla="*/ 566057 w 566057"/>
              <a:gd name="connsiteY1" fmla="*/ 729343 h 729343"/>
              <a:gd name="connsiteX2" fmla="*/ 0 w 566057"/>
              <a:gd name="connsiteY2" fmla="*/ 729343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057" h="729343">
                <a:moveTo>
                  <a:pt x="566057" y="0"/>
                </a:moveTo>
                <a:lnTo>
                  <a:pt x="566057" y="729343"/>
                </a:lnTo>
                <a:lnTo>
                  <a:pt x="0" y="729343"/>
                </a:ln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69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информационно-библиотечного центра в условиях ФГОС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825625"/>
            <a:ext cx="109727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0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библиотека должна помогать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обучающемуся в формировании УУД: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8800" y="1690688"/>
            <a:ext cx="11176000" cy="493871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овладевать  способностью  принимать  и  сохранять цели и задачи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находить средства для ее осуществления; 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способы  решения  учебных  и  практических  задач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и  поискового характера; 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навыками  смыслового  чтения  текстов  различных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и  жанров,  представленных  в различных формах  в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с  целями  и  задачами  учебной  деятельности; 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строить  речевое  высказывание, составлять тексты в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письменной и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формах, готовить свое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с  аудио‐,  видео‐  и  графическим  сопровождением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995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библиотека должна помогать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обучающемуся в формировании УУД: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4981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многообразными  способами  поиска  (в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источниках и открытом учебном  информационном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сети  Интернет),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овладевать навыками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сбора, обработки, анализа, организации,  передачи  и  интерпретации  информации  в  соответствии  с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и  познавательными  задачами  и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учебного предмета; 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нормы  информационной  избирательности, этики и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др.</a:t>
            </a:r>
          </a:p>
        </p:txBody>
      </p:sp>
    </p:spTree>
    <p:extLst>
      <p:ext uri="{BB962C8B-B14F-4D97-AF65-F5344CB8AC3E}">
        <p14:creationId xmlns:p14="http://schemas.microsoft.com/office/powerpoint/2010/main" val="28261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культура современного школьника определяется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300" y="1690688"/>
            <a:ext cx="10934700" cy="4913312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осознать и сформулировать потребность в информации для решения той или иной проблемы; 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выработать стратегию поиска информации; 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соответствующую информацию; 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качество информации (полноту, достоверность, актуальность, объективность); 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собственное отношение к этой информации; − представить свою точку зрения и понимание проблемы;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эффективность проделанной работы по следующим параметрам: полученные знания, приобретенные навыки и успешность в решении постав ленной задачи; 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осознать, что знания и навыки, полученные в процессе решения данной проблемы, можно распространить на другие задачи и сферы деятельности; </a:t>
            </a: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осознать влияние тех знаний, которые были получены в ходе решения задачи, на личные позиции и поведение.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13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364612"/>
              </p:ext>
            </p:extLst>
          </p:nvPr>
        </p:nvGraphicFramePr>
        <p:xfrm>
          <a:off x="838200" y="876300"/>
          <a:ext cx="10515600" cy="5300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4721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Модель сети информационно-библиотечных центров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38199" y="1825625"/>
          <a:ext cx="10324605" cy="4515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Двойная стрелка влево/вправо 4"/>
          <p:cNvSpPr/>
          <p:nvPr/>
        </p:nvSpPr>
        <p:spPr>
          <a:xfrm>
            <a:off x="3526971" y="5795158"/>
            <a:ext cx="344385" cy="190006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войная стрелка влево/вправо 5"/>
          <p:cNvSpPr/>
          <p:nvPr/>
        </p:nvSpPr>
        <p:spPr>
          <a:xfrm>
            <a:off x="6648202" y="5795158"/>
            <a:ext cx="344385" cy="190006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8261267" y="5795158"/>
            <a:ext cx="344385" cy="190006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287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по модернизации школьных библиотек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52588"/>
            <a:ext cx="10718800" cy="44799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Перевод библиотеки в статус информационно-библиотечного центра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(ИБЦ ОО)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Введение новой должности «педагог-библиотекарь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Материально-техническое дооснащение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Сетевое взаимодействие ИБЦ и педагогов-библиотекарей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Изменение роли библиотеки в разработке и реализации основной образовательной программы школы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Формирование информационно-образовательной среды и информационно - образовательных потребностей школьников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Применение образовательных технологий ФГОС в работе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    с учащимися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Расширение спектра форм организации внеурочной деятельности на базе школьных библиотек</a:t>
            </a:r>
          </a:p>
        </p:txBody>
      </p:sp>
    </p:spTree>
    <p:extLst>
      <p:ext uri="{BB962C8B-B14F-4D97-AF65-F5344CB8AC3E}">
        <p14:creationId xmlns:p14="http://schemas.microsoft.com/office/powerpoint/2010/main" val="28333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34000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общеобразовательные организации реализуют ФГОС НОО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общеобразовательные организации в 2015 году приступили к реализации ФГОС ООО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СОО принят; общеобразовательные организации готовятся к его реализации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365126"/>
            <a:ext cx="5626100" cy="614997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СОО, п.24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образовательного процесса должно обеспечивать возможность «... доступа в школьной библиотеке к информационным ресурсам Интернета, учебной и художественной литературе, коллекциям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медиаресурсов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электронных носителях, к множительной технике для тиражирования учебных и методических материалов, результатов творческой и научно-исследовательской и проектной деятельности учащихся»</a:t>
            </a:r>
          </a:p>
        </p:txBody>
      </p:sp>
    </p:spTree>
    <p:extLst>
      <p:ext uri="{BB962C8B-B14F-4D97-AF65-F5344CB8AC3E}">
        <p14:creationId xmlns:p14="http://schemas.microsoft.com/office/powerpoint/2010/main" val="131814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85800" y="258247"/>
            <a:ext cx="10515600" cy="1325563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ru-RU" altLang="ru-RU" sz="2800" b="1" dirty="0"/>
              <a:t>Формы методической работы</a:t>
            </a:r>
            <a:r>
              <a:rPr lang="ru-RU" altLang="ru-RU" dirty="0" smtClean="0"/>
              <a:t> 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type="body" sz="half" idx="1"/>
          </p:nvPr>
        </p:nvSpPr>
        <p:spPr>
          <a:xfrm>
            <a:off x="534390" y="1690688"/>
            <a:ext cx="5409210" cy="4786312"/>
          </a:xfrm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РМО (районное методическое объединение) школьных библиотекарей </a:t>
            </a: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сообщества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ВТГ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(временные творческие группы)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ПДС (постоянно действующий семинар)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ПДП (постоянно действующий практикум) 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КПК (курсы повышения квалификации)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1690688"/>
            <a:ext cx="5334000" cy="432911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методический кабинет педагога-библиотекаря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(муниципальные,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областные, краевые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всероссийские)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методические мероприятия</a:t>
            </a:r>
          </a:p>
          <a:p>
            <a:pPr eaLnBrk="1" hangingPunct="1"/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Тьюторство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Консультирование,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коучинг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16615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22424" y="608014"/>
            <a:ext cx="8816976" cy="928687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ru-RU" altLang="ru-RU" sz="2800" b="1" dirty="0">
                <a:latin typeface="Times New Roman" panose="02020603050405020304" pitchFamily="18" charset="0"/>
              </a:rPr>
              <a:t>Новые </a:t>
            </a:r>
            <a:r>
              <a:rPr lang="ru-RU" altLang="ru-RU" sz="2800" b="1" dirty="0" smtClean="0">
                <a:latin typeface="Times New Roman" panose="02020603050405020304" pitchFamily="18" charset="0"/>
              </a:rPr>
              <a:t>компетентности  педагога-библиотекаря</a:t>
            </a:r>
            <a:endParaRPr lang="ru-RU" altLang="ru-RU" sz="2800" b="1" dirty="0">
              <a:latin typeface="Times New Roman" panose="02020603050405020304" pitchFamily="18" charset="0"/>
            </a:endParaRPr>
          </a:p>
        </p:txBody>
      </p:sp>
      <p:sp>
        <p:nvSpPr>
          <p:cNvPr id="5123" name="Содержимое 2"/>
          <p:cNvSpPr>
            <a:spLocks noGrp="1"/>
          </p:cNvSpPr>
          <p:nvPr>
            <p:ph idx="4294967295"/>
          </p:nvPr>
        </p:nvSpPr>
        <p:spPr>
          <a:xfrm>
            <a:off x="2057400" y="1676400"/>
            <a:ext cx="8382000" cy="480060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Знать: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Нормативную базу ИБЦ ОО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образовательные технологии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формы организации внеурочной деятельности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Должностные обязанности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педагога-библиотекаря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Возможности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компьютерной техники и Интернета (образовательные сервисы, библиотечные сайты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17018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12119" y="569914"/>
            <a:ext cx="9072561" cy="1004887"/>
          </a:xfrm>
        </p:spPr>
        <p:txBody>
          <a:bodyPr vert="horz" lIns="92075" tIns="46038" rIns="92075" bIns="46038" rtlCol="0" anchor="ctr">
            <a:normAutofit/>
          </a:bodyPr>
          <a:lstStyle/>
          <a:p>
            <a:pPr algn="ctr"/>
            <a:r>
              <a:rPr lang="ru-RU" altLang="ru-RU" sz="2800" b="1" dirty="0">
                <a:latin typeface="Times New Roman" panose="02020603050405020304" pitchFamily="18" charset="0"/>
              </a:rPr>
              <a:t>Новые компетентности  </a:t>
            </a:r>
            <a:r>
              <a:rPr lang="ru-RU" altLang="ru-RU" sz="2800" b="1" dirty="0" smtClean="0">
                <a:latin typeface="Times New Roman" panose="02020603050405020304" pitchFamily="18" charset="0"/>
              </a:rPr>
              <a:t>педагога-библиотекаря</a:t>
            </a:r>
            <a:endParaRPr lang="ru-RU" altLang="ru-RU" sz="2800" b="1" dirty="0"/>
          </a:p>
        </p:txBody>
      </p:sp>
      <p:sp>
        <p:nvSpPr>
          <p:cNvPr id="6147" name="Содержимое 2"/>
          <p:cNvSpPr>
            <a:spLocks noGrp="1"/>
          </p:cNvSpPr>
          <p:nvPr>
            <p:ph idx="4294967295"/>
          </p:nvPr>
        </p:nvSpPr>
        <p:spPr>
          <a:xfrm>
            <a:off x="977900" y="1676400"/>
            <a:ext cx="10007600" cy="464820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</a:t>
            </a:r>
            <a:r>
              <a:rPr lang="ru-RU" altLang="ru-RU" b="1" u="sng" dirty="0" smtClean="0"/>
              <a:t>: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(проектная, учебно-исследовательская, ТРКМЧП, ИКТ)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ресурсы Интернет - пространства и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сетевого взаимодействия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современную ИОС (информационно-образовательную среду) библиотеки</a:t>
            </a:r>
          </a:p>
          <a:p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Разрабатывать программы внеурочной деятельности, 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образовательные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разделы ООП ОО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Оформлять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972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школьной библиотеки с позиций ФГОС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9887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ИКТ –компетентности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урочной и внеурочной деятельности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индивидуальных образовательных маршрутов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34000" cy="369887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ценностей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воспитание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и исследовательская деятельность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923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365125"/>
            <a:ext cx="11049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библиотека – ведущее подразделение, обеспечивающее реализацию ФГОС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680700" cy="435133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реализацию всех разделы основной образовательной программы ОО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решение задач обучения, воспитания и развития обучающихся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условия для развития информационной культуры всех субъектов образовательного процесса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условия для профессионального саморазвития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условия для развития творчества всех субъектов образовательного процесса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1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препятствующие модернизации школьных библиотек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33599"/>
            <a:ext cx="10515600" cy="40433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несовершенство нормативно-правовой базы,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функционалом школьного библиотекаря и имеющимся штатным расписанием образовательной организации,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кризис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фондов,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кадрового обеспечения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оснащение школьных библиотек</a:t>
            </a:r>
          </a:p>
        </p:txBody>
      </p:sp>
    </p:spTree>
    <p:extLst>
      <p:ext uri="{BB962C8B-B14F-4D97-AF65-F5344CB8AC3E}">
        <p14:creationId xmlns:p14="http://schemas.microsoft.com/office/powerpoint/2010/main" val="330844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365125"/>
            <a:ext cx="10655300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модели школьных библиотек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Информационно-библиотечный  центр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– педагогическое подразделение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– центр организации научной работы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– профильный ресурсный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</a:p>
          <a:p>
            <a:pPr marL="457200" lvl="1" indent="0"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базовые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школьные библиотеки по работе с УМК «Социокультурные истоки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lvl="1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библиотеки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центры духовно-нравственного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</a:p>
          <a:p>
            <a:pPr marL="457200" lvl="1" indent="0"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библиотеки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центры экологического просвещения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42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365125"/>
            <a:ext cx="7802087" cy="191493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зонирования  информационно-библиотечного центра общеобразовательной организации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/>
          </p:nvPr>
        </p:nvGraphicFramePr>
        <p:xfrm>
          <a:off x="308758" y="2398815"/>
          <a:ext cx="7410203" cy="4275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792" y="167834"/>
            <a:ext cx="3921915" cy="28247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8670" y="3189873"/>
            <a:ext cx="3959037" cy="264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6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2596" y="365125"/>
            <a:ext cx="4144489" cy="133304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абонемента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81664" y="3562597"/>
            <a:ext cx="3984405" cy="30750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663" y="365126"/>
            <a:ext cx="3984406" cy="2983716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486888" y="1959429"/>
            <a:ext cx="7101444" cy="467064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информационных ресурсов (как бумажных, так и электронных) во временное пользование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педагога-библиотекаря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самостоятельной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ресурсами на бумажных и электронных носителях, с сетью Интернет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(в рамках ИОМ)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информации об имеющихся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ресурсах (каталог, картотека)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сканирования и печати текстов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45" y="131423"/>
            <a:ext cx="2931778" cy="17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58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5559" y="500061"/>
            <a:ext cx="4929186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коллективной работы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64448" y="3431968"/>
            <a:ext cx="3905917" cy="2945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40" y="190006"/>
            <a:ext cx="2292579" cy="1700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19" y="403676"/>
            <a:ext cx="3897346" cy="2843895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248740" y="2078182"/>
            <a:ext cx="7351468" cy="4400511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обучающихся по реализации проектов и исследований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гражданско-патриотической направленности, воспитательных мероприятий и их подготовки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кружков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клубов, литературных студий, виртуальных путешествий, тренингов.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вариативного использования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пространства, его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трансформируемость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0928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824</TotalTime>
  <Words>957</Words>
  <Application>Microsoft Office PowerPoint</Application>
  <PresentationFormat>Широкоэкранный</PresentationFormat>
  <Paragraphs>162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HelveticaNeue</vt:lpstr>
      <vt:lpstr>Times New Roman</vt:lpstr>
      <vt:lpstr>Wingdings</vt:lpstr>
      <vt:lpstr>Тема Office</vt:lpstr>
      <vt:lpstr>Основные направления и проблемы модернизации  школьных библиотек в контексте требований ФГОС</vt:lpstr>
      <vt:lpstr>ФГОС</vt:lpstr>
      <vt:lpstr>Роль школьной библиотеки с позиций ФГОС</vt:lpstr>
      <vt:lpstr>Школьная библиотека – ведущее подразделение, обеспечивающее реализацию ФГОС</vt:lpstr>
      <vt:lpstr>Проблемы, препятствующие модернизации школьных библиотек</vt:lpstr>
      <vt:lpstr>Современные модели школьных библиотек</vt:lpstr>
      <vt:lpstr>Модель зонирования  информационно-библиотечного центра общеобразовательной организации</vt:lpstr>
      <vt:lpstr>Зона абонемента</vt:lpstr>
      <vt:lpstr>Зона коллективной работы</vt:lpstr>
      <vt:lpstr>Рекреационная зона</vt:lpstr>
      <vt:lpstr>Презентационная  зона</vt:lpstr>
      <vt:lpstr>Презентация PowerPoint</vt:lpstr>
      <vt:lpstr>Функции информационно-библиотечного центра в условиях ФГОС</vt:lpstr>
      <vt:lpstr>Школьная библиотека должна помогать обучающемуся в формировании УУД:</vt:lpstr>
      <vt:lpstr>Школьная библиотека должна помогать обучающемуся в формировании УУД:</vt:lpstr>
      <vt:lpstr>Информационная культура современного школьника определяется как умение:</vt:lpstr>
      <vt:lpstr>Презентация PowerPoint</vt:lpstr>
      <vt:lpstr>Модель сети информационно-библиотечных центров</vt:lpstr>
      <vt:lpstr>Действия по модернизации школьных библиотек</vt:lpstr>
      <vt:lpstr>Формы методической работы </vt:lpstr>
      <vt:lpstr>Новые компетентности  педагога-библиотекаря</vt:lpstr>
      <vt:lpstr>Новые компетентности  педагога-библиотекаря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направления и проблемы модернизации  школьных библиотек в контексте требований ФГОС</dc:title>
  <dc:creator>user</dc:creator>
  <cp:lastModifiedBy>user</cp:lastModifiedBy>
  <cp:revision>27</cp:revision>
  <dcterms:created xsi:type="dcterms:W3CDTF">2016-05-25T04:36:56Z</dcterms:created>
  <dcterms:modified xsi:type="dcterms:W3CDTF">2016-05-27T05:40:50Z</dcterms:modified>
</cp:coreProperties>
</file>