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4E7ED"/>
                </a:solidFill>
              </a:rPr>
              <a:pPr/>
              <a:t>12.05.2016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601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4E7ED"/>
                </a:solidFill>
              </a:rPr>
              <a:pPr/>
              <a:t>12.05.2016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087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4E7ED"/>
                </a:solidFill>
              </a:rPr>
              <a:pPr/>
              <a:t>12.05.2016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158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4E7ED"/>
                </a:solidFill>
              </a:rPr>
              <a:pPr/>
              <a:t>12.05.2016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290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4E7ED"/>
                </a:solidFill>
              </a:rPr>
              <a:pPr/>
              <a:t>12.05.2016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036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4E7ED"/>
                </a:solidFill>
              </a:rPr>
              <a:pPr/>
              <a:t>12.05.2016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236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4E7ED"/>
                </a:solidFill>
              </a:rPr>
              <a:pPr/>
              <a:t>12.05.2016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673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4E7ED"/>
                </a:solidFill>
              </a:rPr>
              <a:pPr/>
              <a:t>12.05.2016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4E7ED"/>
                </a:solidFill>
              </a:rPr>
              <a:pPr/>
              <a:t>12.05.2016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4650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4E7ED"/>
                </a:solidFill>
              </a:rPr>
              <a:pPr/>
              <a:t>12.05.2016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7754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F4E7ED"/>
                </a:solidFill>
              </a:rPr>
              <a:pPr/>
              <a:t>12.05.2016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33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F4E7ED"/>
                </a:solidFill>
              </a:rPr>
              <a:pPr/>
              <a:t>12.05.2016</a:t>
            </a:fld>
            <a:endParaRPr lang="ru-RU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61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7620000" cy="2636912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ct val="20000"/>
              </a:spcBef>
            </a:pPr>
            <a:r>
              <a:rPr lang="ru-RU" sz="4000" b="1" spc="0" dirty="0">
                <a:solidFill>
                  <a:srgbClr val="B13F9A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  <a:t>Культурологический подход в преподавании  учебных дисциплин  образовательной области «Искусство» (МХК) </a:t>
            </a:r>
            <a:br>
              <a:rPr lang="ru-RU" sz="4000" b="1" spc="0" dirty="0">
                <a:solidFill>
                  <a:srgbClr val="B13F9A">
                    <a:lumMod val="75000"/>
                  </a:srgbClr>
                </a:solidFill>
                <a:latin typeface="Times New Roman"/>
                <a:ea typeface="Times New Roman"/>
                <a:cs typeface="Times New Roman"/>
              </a:rPr>
            </a:br>
            <a:endParaRPr lang="ru-RU" sz="4400" b="1" dirty="0">
              <a:solidFill>
                <a:srgbClr val="F4E7ED">
                  <a:lumMod val="25000"/>
                </a:srgbClr>
              </a:solidFill>
              <a:latin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6" y="3933056"/>
            <a:ext cx="8147248" cy="2611760"/>
          </a:xfrm>
        </p:spPr>
        <p:txBody>
          <a:bodyPr>
            <a:normAutofit fontScale="85000" lnSpcReduction="10000"/>
          </a:bodyPr>
          <a:lstStyle/>
          <a:p>
            <a:pPr marL="44958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a typeface="Times New Roman"/>
                <a:cs typeface="Times New Roman"/>
              </a:rPr>
              <a:t>Ведущий –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a typeface="Times New Roman"/>
                <a:cs typeface="Times New Roman"/>
              </a:rPr>
              <a:t>Матвеев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a typeface="Times New Roman"/>
                <a:cs typeface="Times New Roman"/>
              </a:rPr>
              <a:t>Александр Валерьевич</a:t>
            </a:r>
            <a:r>
              <a:rPr lang="ru-RU" sz="3200" b="1" dirty="0" smtClean="0">
                <a:ea typeface="Times New Roman"/>
                <a:cs typeface="Times New Roman"/>
              </a:rPr>
              <a:t>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ea typeface="Times New Roman"/>
                <a:cs typeface="Times New Roman"/>
              </a:rPr>
              <a:t>кандидат исторических наук, доцент кафедры теории, истории культуры и этнологии  ФГБОУ ВО «Вологодский государственный университет»</a:t>
            </a:r>
          </a:p>
          <a:p>
            <a:pPr marL="0" lvl="0" indent="0" algn="just">
              <a:buClr>
                <a:srgbClr val="B83D68"/>
              </a:buClr>
              <a:buNone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ea typeface="Times New Roman"/>
                <a:cs typeface="Times New Roman"/>
              </a:rPr>
              <a:t> </a:t>
            </a:r>
            <a:endParaRPr lang="ru-RU" sz="3200" b="1" dirty="0">
              <a:solidFill>
                <a:schemeClr val="bg2">
                  <a:lumMod val="2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024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седств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Соседство</vt:lpstr>
      <vt:lpstr>Культурологический подход в преподавании  учебных дисциплин  образовательной области «Искусство» (МХК)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Культурологический подход в преподавании  учебных дисциплин  образовательной области «Искусство» (МХК)  </dc:title>
  <dc:creator>808</dc:creator>
  <cp:lastModifiedBy>808</cp:lastModifiedBy>
  <cp:revision>2</cp:revision>
  <dcterms:created xsi:type="dcterms:W3CDTF">2016-05-12T19:57:33Z</dcterms:created>
  <dcterms:modified xsi:type="dcterms:W3CDTF">2016-05-12T20:05:18Z</dcterms:modified>
</cp:coreProperties>
</file>